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1F8A4-CFD9-4442-9DA1-D8BF4F4569C8}" type="datetimeFigureOut">
              <a:rPr lang="ru-RU" smtClean="0"/>
              <a:pPr/>
              <a:t>27.03.2012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82345F8-820E-49BE-A1F9-AE4261E05E7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6A1F8A4-CFD9-4442-9DA1-D8BF4F4569C8}" type="datetimeFigureOut">
              <a:rPr lang="ru-RU" smtClean="0"/>
              <a:pPr/>
              <a:t>27.03.2012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B82345F8-820E-49BE-A1F9-AE4261E05E7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1F8A4-CFD9-4442-9DA1-D8BF4F4569C8}" type="datetimeFigureOut">
              <a:rPr lang="ru-RU" smtClean="0"/>
              <a:pPr/>
              <a:t>27.03.2012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345F8-820E-49BE-A1F9-AE4261E05E7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1F8A4-CFD9-4442-9DA1-D8BF4F4569C8}" type="datetimeFigureOut">
              <a:rPr lang="ru-RU" smtClean="0"/>
              <a:pPr/>
              <a:t>27.03.2012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345F8-820E-49BE-A1F9-AE4261E05E7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345F8-820E-49BE-A1F9-AE4261E05E7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1F8A4-CFD9-4442-9DA1-D8BF4F4569C8}" type="datetimeFigureOut">
              <a:rPr lang="ru-RU" smtClean="0"/>
              <a:pPr/>
              <a:t>27.03.2012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1F8A4-CFD9-4442-9DA1-D8BF4F4569C8}" type="datetimeFigureOut">
              <a:rPr lang="ru-RU" smtClean="0"/>
              <a:pPr/>
              <a:t>27.03.2012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345F8-820E-49BE-A1F9-AE4261E05E7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1F8A4-CFD9-4442-9DA1-D8BF4F4569C8}" type="datetimeFigureOut">
              <a:rPr lang="ru-RU" smtClean="0"/>
              <a:pPr/>
              <a:t>27.03.2012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345F8-820E-49BE-A1F9-AE4261E05E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6A1F8A4-CFD9-4442-9DA1-D8BF4F4569C8}" type="datetimeFigureOut">
              <a:rPr lang="ru-RU" smtClean="0"/>
              <a:pPr/>
              <a:t>27.03.2012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82345F8-820E-49BE-A1F9-AE4261E05E7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1F8A4-CFD9-4442-9DA1-D8BF4F4569C8}" type="datetimeFigureOut">
              <a:rPr lang="ru-RU" smtClean="0"/>
              <a:pPr/>
              <a:t>27.03.2012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82345F8-820E-49BE-A1F9-AE4261E05E7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1F8A4-CFD9-4442-9DA1-D8BF4F4569C8}" type="datetimeFigureOut">
              <a:rPr lang="ru-RU" smtClean="0"/>
              <a:pPr/>
              <a:t>27.03.2012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345F8-820E-49BE-A1F9-AE4261E05E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1F8A4-CFD9-4442-9DA1-D8BF4F4569C8}" type="datetimeFigureOut">
              <a:rPr lang="ru-RU" smtClean="0"/>
              <a:pPr/>
              <a:t>27.03.2012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345F8-820E-49BE-A1F9-AE4261E05E7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46A1F8A4-CFD9-4442-9DA1-D8BF4F4569C8}" type="datetimeFigureOut">
              <a:rPr lang="ru-RU" smtClean="0"/>
              <a:pPr/>
              <a:t>27.03.2012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B82345F8-820E-49BE-A1F9-AE4261E05E7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07704" y="4725144"/>
            <a:ext cx="6560234" cy="17526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Этапы </a:t>
            </a:r>
            <a:r>
              <a:rPr lang="ru-RU" smtClean="0"/>
              <a:t>планирования  </a:t>
            </a:r>
            <a:r>
              <a:rPr lang="ru-RU" dirty="0" smtClean="0"/>
              <a:t>РБД</a:t>
            </a:r>
            <a:endParaRPr lang="ru-RU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Общий список работников ППЭ</a:t>
            </a:r>
          </a:p>
          <a:p>
            <a:r>
              <a:rPr lang="ru-RU" dirty="0" smtClean="0"/>
              <a:t>Распределение ППЭ</a:t>
            </a:r>
          </a:p>
          <a:p>
            <a:r>
              <a:rPr lang="ru-RU" dirty="0" smtClean="0"/>
              <a:t>Распределение участников  ЕГЭ по ППЭ</a:t>
            </a:r>
          </a:p>
          <a:p>
            <a:r>
              <a:rPr lang="ru-RU" dirty="0" smtClean="0"/>
              <a:t>Распределение аудитории   ППЭ</a:t>
            </a:r>
          </a:p>
          <a:p>
            <a:r>
              <a:rPr lang="ru-RU" dirty="0" smtClean="0"/>
              <a:t>Общий список экспертов  предметных комиссий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Планирование ЕГЭ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1230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Общий список работников ППЭ</a:t>
            </a:r>
            <a:endParaRPr lang="ru-RU" dirty="0"/>
          </a:p>
        </p:txBody>
      </p:sp>
      <p:pic>
        <p:nvPicPr>
          <p:cNvPr id="1026" name="Picture 2" descr="C:\Users\Витюшка\Desktop\рисунки для семинара\работники ппэ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2088" y="836712"/>
            <a:ext cx="8772525" cy="568863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Работники ППЭ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1" name="Picture 3" descr="C:\Users\Витюшка\Desktop\рисунки для семинара\работники_параметры 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060848"/>
            <a:ext cx="8213803" cy="3960440"/>
          </a:xfrm>
          <a:prstGeom prst="rect">
            <a:avLst/>
          </a:prstGeom>
          <a:noFill/>
        </p:spPr>
      </p:pic>
      <p:pic>
        <p:nvPicPr>
          <p:cNvPr id="2053" name="Picture 5" descr="C:\Users\Витюшка\Desktop\рисунки для семинара\Работники_возможная должность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9832" y="4941168"/>
            <a:ext cx="4991100" cy="12668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28328"/>
          </a:xfrm>
        </p:spPr>
        <p:txBody>
          <a:bodyPr/>
          <a:lstStyle/>
          <a:p>
            <a:r>
              <a:rPr lang="ru-RU" dirty="0" smtClean="0"/>
              <a:t>Распределение ППЭ</a:t>
            </a:r>
            <a:endParaRPr lang="ru-RU" dirty="0"/>
          </a:p>
        </p:txBody>
      </p:sp>
      <p:pic>
        <p:nvPicPr>
          <p:cNvPr id="3075" name="Picture 3" descr="C:\Users\Витюшка\Desktop\рисунки для семинара\Планирование ППэ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2123" y="980728"/>
            <a:ext cx="8597707" cy="5112568"/>
          </a:xfrm>
          <a:prstGeom prst="rect">
            <a:avLst/>
          </a:prstGeom>
          <a:noFill/>
        </p:spPr>
      </p:pic>
      <p:pic>
        <p:nvPicPr>
          <p:cNvPr id="3077" name="Picture 5" descr="C:\Users\Витюшка\Desktop\рисунки для семинара\Планирование ППэ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7" y="980728"/>
            <a:ext cx="8516686" cy="5112568"/>
          </a:xfrm>
          <a:prstGeom prst="rect">
            <a:avLst/>
          </a:prstGeom>
          <a:noFill/>
        </p:spPr>
      </p:pic>
      <p:pic>
        <p:nvPicPr>
          <p:cNvPr id="3078" name="Picture 6" descr="C:\Users\Витюшка\Desktop\рисунки для семинара\Планирование 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43808" y="1484784"/>
            <a:ext cx="4171950" cy="4638675"/>
          </a:xfrm>
          <a:prstGeom prst="rect">
            <a:avLst/>
          </a:prstGeom>
          <a:noFill/>
        </p:spPr>
      </p:pic>
      <p:pic>
        <p:nvPicPr>
          <p:cNvPr id="3079" name="Picture 7" descr="C:\Users\Витюшка\Desktop\рисунки для семинара\планирование 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1124744"/>
            <a:ext cx="8784976" cy="48387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56320"/>
          </a:xfrm>
        </p:spPr>
        <p:txBody>
          <a:bodyPr/>
          <a:lstStyle/>
          <a:p>
            <a:r>
              <a:rPr lang="ru-RU" dirty="0" smtClean="0"/>
              <a:t>Распределение  участников </a:t>
            </a:r>
            <a:endParaRPr lang="ru-RU" dirty="0"/>
          </a:p>
        </p:txBody>
      </p:sp>
      <p:pic>
        <p:nvPicPr>
          <p:cNvPr id="4099" name="Picture 3" descr="C:\Users\Витюшка\Desktop\рисунки для семинара\учасники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196753"/>
            <a:ext cx="8229600" cy="50405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Распределение аудитории   ППЭ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5123" name="Picture 3" descr="C:\Users\Витюшка\Desktop\рисунки для семинара\аудитории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124744"/>
            <a:ext cx="8363272" cy="5040560"/>
          </a:xfrm>
          <a:prstGeom prst="rect">
            <a:avLst/>
          </a:prstGeom>
          <a:noFill/>
        </p:spPr>
      </p:pic>
      <p:pic>
        <p:nvPicPr>
          <p:cNvPr id="5124" name="Picture 4" descr="C:\Users\Витюшка\Desktop\рисунки для семинара\аудитории 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836712"/>
            <a:ext cx="8391525" cy="5229225"/>
          </a:xfrm>
          <a:prstGeom prst="rect">
            <a:avLst/>
          </a:prstGeom>
          <a:noFill/>
        </p:spPr>
      </p:pic>
      <p:pic>
        <p:nvPicPr>
          <p:cNvPr id="5125" name="Picture 5" descr="C:\Users\Витюшка\Desktop\рисунки для семинара\Участники 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040" y="4365104"/>
            <a:ext cx="3743325" cy="16478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Заполняется только в МОУО</a:t>
            </a:r>
          </a:p>
          <a:p>
            <a:r>
              <a:rPr lang="ru-RU" dirty="0" smtClean="0"/>
              <a:t>Обязательно </a:t>
            </a:r>
            <a:r>
              <a:rPr lang="ru-RU" dirty="0" err="1" smtClean="0"/>
              <a:t>должена</a:t>
            </a:r>
            <a:r>
              <a:rPr lang="ru-RU" dirty="0" smtClean="0"/>
              <a:t> быть выбрана предметная специализация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Общий список экспертов  предметных комиссий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          </a:t>
            </a:r>
            <a:r>
              <a:rPr lang="ru-RU" sz="5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638358036</a:t>
            </a:r>
            <a:endParaRPr lang="ru-RU" sz="5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Наш </a:t>
            </a:r>
            <a:r>
              <a:rPr lang="en-US" dirty="0" smtClean="0"/>
              <a:t>ICQ </a:t>
            </a:r>
            <a:r>
              <a:rPr lang="ru-RU" dirty="0" smtClean="0"/>
              <a:t>(</a:t>
            </a:r>
            <a:r>
              <a:rPr lang="ru-RU" dirty="0" err="1" smtClean="0"/>
              <a:t>аська</a:t>
            </a:r>
            <a:r>
              <a:rPr lang="ru-RU" dirty="0" smtClean="0"/>
              <a:t>)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3068960"/>
            <a:ext cx="8229600" cy="3027040"/>
          </a:xfrm>
        </p:spPr>
        <p:txBody>
          <a:bodyPr>
            <a:normAutofit/>
          </a:bodyPr>
          <a:lstStyle/>
          <a:p>
            <a:r>
              <a:rPr lang="ru-RU" sz="5400" dirty="0" smtClean="0"/>
              <a:t>Спасибо за внимание</a:t>
            </a:r>
            <a:endParaRPr lang="ru-RU" sz="54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130</TotalTime>
  <Words>62</Words>
  <Application>Microsoft Office PowerPoint</Application>
  <PresentationFormat>Экран (4:3)</PresentationFormat>
  <Paragraphs>18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Бумажная</vt:lpstr>
      <vt:lpstr>Этапы планирования  РБД</vt:lpstr>
      <vt:lpstr>Планирование ЕГЭ</vt:lpstr>
      <vt:lpstr>Общий список работников ППЭ</vt:lpstr>
      <vt:lpstr>Работники ППЭ</vt:lpstr>
      <vt:lpstr>Распределение ППЭ</vt:lpstr>
      <vt:lpstr>Распределение  участников </vt:lpstr>
      <vt:lpstr>Распределение аудитории   ППЭ </vt:lpstr>
      <vt:lpstr>Общий список экспертов  предметных комиссий</vt:lpstr>
      <vt:lpstr>Наш ICQ (аська)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Индивидуальные консультации по заполнению, коррекции РБД</dc:title>
  <dc:creator>Витюшка</dc:creator>
  <cp:lastModifiedBy>Витюшка</cp:lastModifiedBy>
  <cp:revision>16</cp:revision>
  <dcterms:created xsi:type="dcterms:W3CDTF">2012-03-26T19:16:27Z</dcterms:created>
  <dcterms:modified xsi:type="dcterms:W3CDTF">2012-03-27T03:08:08Z</dcterms:modified>
</cp:coreProperties>
</file>