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31" r:id="rId3"/>
    <p:sldId id="336" r:id="rId4"/>
    <p:sldId id="341" r:id="rId5"/>
    <p:sldId id="339" r:id="rId6"/>
    <p:sldId id="340" r:id="rId7"/>
    <p:sldId id="338" r:id="rId8"/>
    <p:sldId id="342" r:id="rId9"/>
    <p:sldId id="278" r:id="rId10"/>
  </p:sldIdLst>
  <p:sldSz cx="9144000" cy="6858000" type="screen4x3"/>
  <p:notesSz cx="6858000" cy="9144000"/>
  <p:defaultTextStyle>
    <a:defPPr>
      <a:defRPr lang="ru-RU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872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42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84D2FD-3B65-44A4-A943-6DF410A0E648}" type="doc">
      <dgm:prSet loTypeId="urn:microsoft.com/office/officeart/2005/8/layout/hList7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08DEE907-A1BF-47D3-88F5-C362FBF738FE}">
      <dgm:prSet phldrT="[Текст]"/>
      <dgm:spPr/>
      <dgm:t>
        <a:bodyPr/>
        <a:lstStyle/>
        <a:p>
          <a:r>
            <a:rPr lang="ru-RU" dirty="0" smtClean="0"/>
            <a:t>«Инклюзивное образование» - обеспечение равного доступа к образованию для всех обучающихся с учетом разнообразия особых образовательных потребностей и индивидуальных возможностей (п. 1 ч. 5 ст.5)</a:t>
          </a:r>
          <a:endParaRPr lang="ru-RU" dirty="0"/>
        </a:p>
      </dgm:t>
    </dgm:pt>
    <dgm:pt modelId="{93AC78F9-8633-49AB-BD56-FF6BB75358F5}" type="parTrans" cxnId="{049A7CD7-1A23-42C3-9C7C-E5FBD25C9977}">
      <dgm:prSet/>
      <dgm:spPr/>
      <dgm:t>
        <a:bodyPr/>
        <a:lstStyle/>
        <a:p>
          <a:endParaRPr lang="ru-RU"/>
        </a:p>
      </dgm:t>
    </dgm:pt>
    <dgm:pt modelId="{BB5610F1-7135-4546-823B-C01454B9AF0B}" type="sibTrans" cxnId="{049A7CD7-1A23-42C3-9C7C-E5FBD25C9977}">
      <dgm:prSet/>
      <dgm:spPr/>
      <dgm:t>
        <a:bodyPr/>
        <a:lstStyle/>
        <a:p>
          <a:endParaRPr lang="ru-RU"/>
        </a:p>
      </dgm:t>
    </dgm:pt>
    <dgm:pt modelId="{65C957DF-109E-403A-B690-3917125E9EF2}">
      <dgm:prSet phldrT="[Текст]"/>
      <dgm:spPr/>
      <dgm:t>
        <a:bodyPr/>
        <a:lstStyle/>
        <a:p>
          <a:r>
            <a:rPr lang="ru-RU" dirty="0" smtClean="0"/>
            <a:t>Создание специальных условий для обучающихся с ОВЗ (инвалидов) в общеобразовательной организации</a:t>
          </a:r>
          <a:endParaRPr lang="ru-RU" dirty="0"/>
        </a:p>
      </dgm:t>
    </dgm:pt>
    <dgm:pt modelId="{3894787D-B9DA-47C0-9B61-4C2212AD01C4}" type="parTrans" cxnId="{9FFEBDEB-AA33-4551-B058-F78D035AAB7A}">
      <dgm:prSet/>
      <dgm:spPr/>
      <dgm:t>
        <a:bodyPr/>
        <a:lstStyle/>
        <a:p>
          <a:endParaRPr lang="ru-RU"/>
        </a:p>
      </dgm:t>
    </dgm:pt>
    <dgm:pt modelId="{B325F4A9-A88B-4827-B40E-06BA98AFE18C}" type="sibTrans" cxnId="{9FFEBDEB-AA33-4551-B058-F78D035AAB7A}">
      <dgm:prSet/>
      <dgm:spPr/>
      <dgm:t>
        <a:bodyPr/>
        <a:lstStyle/>
        <a:p>
          <a:endParaRPr lang="ru-RU"/>
        </a:p>
      </dgm:t>
    </dgm:pt>
    <dgm:pt modelId="{6977C2EE-EA0E-4A2C-B3F2-8B3AD00BF018}" type="pres">
      <dgm:prSet presAssocID="{5984D2FD-3B65-44A4-A943-6DF410A0E64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C18393-DCC2-4E52-A485-E5524A02BE64}" type="pres">
      <dgm:prSet presAssocID="{5984D2FD-3B65-44A4-A943-6DF410A0E648}" presName="fgShape" presStyleLbl="fgShp" presStyleIdx="0" presStyleCnt="1" custScaleY="215029"/>
      <dgm:spPr/>
    </dgm:pt>
    <dgm:pt modelId="{90AB14B1-0BDA-4395-A27B-441F25A429A8}" type="pres">
      <dgm:prSet presAssocID="{5984D2FD-3B65-44A4-A943-6DF410A0E648}" presName="linComp" presStyleCnt="0"/>
      <dgm:spPr/>
    </dgm:pt>
    <dgm:pt modelId="{1508F69F-2A9C-4F56-92DE-798F87A3D227}" type="pres">
      <dgm:prSet presAssocID="{08DEE907-A1BF-47D3-88F5-C362FBF738FE}" presName="compNode" presStyleCnt="0"/>
      <dgm:spPr/>
    </dgm:pt>
    <dgm:pt modelId="{DDA56190-04A2-4E42-A731-62CA36976E4C}" type="pres">
      <dgm:prSet presAssocID="{08DEE907-A1BF-47D3-88F5-C362FBF738FE}" presName="bkgdShape" presStyleLbl="node1" presStyleIdx="0" presStyleCnt="2"/>
      <dgm:spPr/>
      <dgm:t>
        <a:bodyPr/>
        <a:lstStyle/>
        <a:p>
          <a:endParaRPr lang="ru-RU"/>
        </a:p>
      </dgm:t>
    </dgm:pt>
    <dgm:pt modelId="{9A36D171-FD45-4A78-9F47-FCDB541D864E}" type="pres">
      <dgm:prSet presAssocID="{08DEE907-A1BF-47D3-88F5-C362FBF738FE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7C3338-1519-4C85-9D3D-692F24604F7A}" type="pres">
      <dgm:prSet presAssocID="{08DEE907-A1BF-47D3-88F5-C362FBF738FE}" presName="invisiNode" presStyleLbl="node1" presStyleIdx="0" presStyleCnt="2"/>
      <dgm:spPr/>
    </dgm:pt>
    <dgm:pt modelId="{0F3756E1-6A2B-4403-8D14-383BE7ED428B}" type="pres">
      <dgm:prSet presAssocID="{08DEE907-A1BF-47D3-88F5-C362FBF738FE}" presName="imagNode" presStyleLbl="fgImgPlace1" presStyleIdx="0" presStyleCnt="2" custScaleX="112213" custScaleY="125001" custLinFactNeighborX="-3036" custLinFactNeighborY="-1257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9D144F9-A1F8-492B-B783-186C40F99C6B}" type="pres">
      <dgm:prSet presAssocID="{BB5610F1-7135-4546-823B-C01454B9AF0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DB0AA16-E797-4AB4-91CE-D808E94C6888}" type="pres">
      <dgm:prSet presAssocID="{65C957DF-109E-403A-B690-3917125E9EF2}" presName="compNode" presStyleCnt="0"/>
      <dgm:spPr/>
    </dgm:pt>
    <dgm:pt modelId="{C8F5178B-28A3-4E5D-B3CC-B05252C217C5}" type="pres">
      <dgm:prSet presAssocID="{65C957DF-109E-403A-B690-3917125E9EF2}" presName="bkgdShape" presStyleLbl="node1" presStyleIdx="1" presStyleCnt="2"/>
      <dgm:spPr/>
      <dgm:t>
        <a:bodyPr/>
        <a:lstStyle/>
        <a:p>
          <a:endParaRPr lang="ru-RU"/>
        </a:p>
      </dgm:t>
    </dgm:pt>
    <dgm:pt modelId="{17D4EC1A-ACB6-465D-856D-9AC170D17A92}" type="pres">
      <dgm:prSet presAssocID="{65C957DF-109E-403A-B690-3917125E9EF2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F1EA27-557F-441A-9A1E-C66BD41E2889}" type="pres">
      <dgm:prSet presAssocID="{65C957DF-109E-403A-B690-3917125E9EF2}" presName="invisiNode" presStyleLbl="node1" presStyleIdx="1" presStyleCnt="2"/>
      <dgm:spPr/>
    </dgm:pt>
    <dgm:pt modelId="{92A3E67C-6718-443C-A05B-A4347126D08A}" type="pres">
      <dgm:prSet presAssocID="{65C957DF-109E-403A-B690-3917125E9EF2}" presName="imagNode" presStyleLbl="fgImgPlace1" presStyleIdx="1" presStyleCnt="2" custScaleX="121068" custScaleY="12306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9ADFCFE5-F510-4216-8A3A-CDFEE94FE40D}" type="presOf" srcId="{BB5610F1-7135-4546-823B-C01454B9AF0B}" destId="{29D144F9-A1F8-492B-B783-186C40F99C6B}" srcOrd="0" destOrd="0" presId="urn:microsoft.com/office/officeart/2005/8/layout/hList7"/>
    <dgm:cxn modelId="{C847242D-14AA-4038-9795-08FC7F90F598}" type="presOf" srcId="{65C957DF-109E-403A-B690-3917125E9EF2}" destId="{C8F5178B-28A3-4E5D-B3CC-B05252C217C5}" srcOrd="0" destOrd="0" presId="urn:microsoft.com/office/officeart/2005/8/layout/hList7"/>
    <dgm:cxn modelId="{779CAC30-E636-4D8E-A910-C0E7EF8A81E5}" type="presOf" srcId="{65C957DF-109E-403A-B690-3917125E9EF2}" destId="{17D4EC1A-ACB6-465D-856D-9AC170D17A92}" srcOrd="1" destOrd="0" presId="urn:microsoft.com/office/officeart/2005/8/layout/hList7"/>
    <dgm:cxn modelId="{FA58CCE1-7895-4D9D-BAA0-010CBD419723}" type="presOf" srcId="{5984D2FD-3B65-44A4-A943-6DF410A0E648}" destId="{6977C2EE-EA0E-4A2C-B3F2-8B3AD00BF018}" srcOrd="0" destOrd="0" presId="urn:microsoft.com/office/officeart/2005/8/layout/hList7"/>
    <dgm:cxn modelId="{410086DC-5F9E-4B06-99F2-ECC37772C0CD}" type="presOf" srcId="{08DEE907-A1BF-47D3-88F5-C362FBF738FE}" destId="{DDA56190-04A2-4E42-A731-62CA36976E4C}" srcOrd="0" destOrd="0" presId="urn:microsoft.com/office/officeart/2005/8/layout/hList7"/>
    <dgm:cxn modelId="{049A7CD7-1A23-42C3-9C7C-E5FBD25C9977}" srcId="{5984D2FD-3B65-44A4-A943-6DF410A0E648}" destId="{08DEE907-A1BF-47D3-88F5-C362FBF738FE}" srcOrd="0" destOrd="0" parTransId="{93AC78F9-8633-49AB-BD56-FF6BB75358F5}" sibTransId="{BB5610F1-7135-4546-823B-C01454B9AF0B}"/>
    <dgm:cxn modelId="{6817DCCF-0D1A-4D9A-9ABF-E48735C068C7}" type="presOf" srcId="{08DEE907-A1BF-47D3-88F5-C362FBF738FE}" destId="{9A36D171-FD45-4A78-9F47-FCDB541D864E}" srcOrd="1" destOrd="0" presId="urn:microsoft.com/office/officeart/2005/8/layout/hList7"/>
    <dgm:cxn modelId="{9FFEBDEB-AA33-4551-B058-F78D035AAB7A}" srcId="{5984D2FD-3B65-44A4-A943-6DF410A0E648}" destId="{65C957DF-109E-403A-B690-3917125E9EF2}" srcOrd="1" destOrd="0" parTransId="{3894787D-B9DA-47C0-9B61-4C2212AD01C4}" sibTransId="{B325F4A9-A88B-4827-B40E-06BA98AFE18C}"/>
    <dgm:cxn modelId="{6092F882-AEAD-4599-AAFE-962FCF09583E}" type="presParOf" srcId="{6977C2EE-EA0E-4A2C-B3F2-8B3AD00BF018}" destId="{5AC18393-DCC2-4E52-A485-E5524A02BE64}" srcOrd="0" destOrd="0" presId="urn:microsoft.com/office/officeart/2005/8/layout/hList7"/>
    <dgm:cxn modelId="{6BBB2E22-40F9-4FD1-9045-4BC140F3025E}" type="presParOf" srcId="{6977C2EE-EA0E-4A2C-B3F2-8B3AD00BF018}" destId="{90AB14B1-0BDA-4395-A27B-441F25A429A8}" srcOrd="1" destOrd="0" presId="urn:microsoft.com/office/officeart/2005/8/layout/hList7"/>
    <dgm:cxn modelId="{152ABADF-7A08-4C66-B841-28BD573564E3}" type="presParOf" srcId="{90AB14B1-0BDA-4395-A27B-441F25A429A8}" destId="{1508F69F-2A9C-4F56-92DE-798F87A3D227}" srcOrd="0" destOrd="0" presId="urn:microsoft.com/office/officeart/2005/8/layout/hList7"/>
    <dgm:cxn modelId="{B1C4146C-F80A-44FD-9DDE-3FFFC7051C5D}" type="presParOf" srcId="{1508F69F-2A9C-4F56-92DE-798F87A3D227}" destId="{DDA56190-04A2-4E42-A731-62CA36976E4C}" srcOrd="0" destOrd="0" presId="urn:microsoft.com/office/officeart/2005/8/layout/hList7"/>
    <dgm:cxn modelId="{C45C2219-F568-43BE-A97C-42A1F99A7A9E}" type="presParOf" srcId="{1508F69F-2A9C-4F56-92DE-798F87A3D227}" destId="{9A36D171-FD45-4A78-9F47-FCDB541D864E}" srcOrd="1" destOrd="0" presId="urn:microsoft.com/office/officeart/2005/8/layout/hList7"/>
    <dgm:cxn modelId="{B2C5AF8E-21F7-4212-ADB2-436DB7939109}" type="presParOf" srcId="{1508F69F-2A9C-4F56-92DE-798F87A3D227}" destId="{D57C3338-1519-4C85-9D3D-692F24604F7A}" srcOrd="2" destOrd="0" presId="urn:microsoft.com/office/officeart/2005/8/layout/hList7"/>
    <dgm:cxn modelId="{0BF1E07D-3EC7-46FD-AA5F-87A84196B399}" type="presParOf" srcId="{1508F69F-2A9C-4F56-92DE-798F87A3D227}" destId="{0F3756E1-6A2B-4403-8D14-383BE7ED428B}" srcOrd="3" destOrd="0" presId="urn:microsoft.com/office/officeart/2005/8/layout/hList7"/>
    <dgm:cxn modelId="{B732EAA9-89F5-45F9-9858-E4EE9DDA23F7}" type="presParOf" srcId="{90AB14B1-0BDA-4395-A27B-441F25A429A8}" destId="{29D144F9-A1F8-492B-B783-186C40F99C6B}" srcOrd="1" destOrd="0" presId="urn:microsoft.com/office/officeart/2005/8/layout/hList7"/>
    <dgm:cxn modelId="{28007D58-5A1F-480C-9B9F-5EC61C06F803}" type="presParOf" srcId="{90AB14B1-0BDA-4395-A27B-441F25A429A8}" destId="{4DB0AA16-E797-4AB4-91CE-D808E94C6888}" srcOrd="2" destOrd="0" presId="urn:microsoft.com/office/officeart/2005/8/layout/hList7"/>
    <dgm:cxn modelId="{21CAC35F-3697-4AA7-9228-2AD230D62DFD}" type="presParOf" srcId="{4DB0AA16-E797-4AB4-91CE-D808E94C6888}" destId="{C8F5178B-28A3-4E5D-B3CC-B05252C217C5}" srcOrd="0" destOrd="0" presId="urn:microsoft.com/office/officeart/2005/8/layout/hList7"/>
    <dgm:cxn modelId="{40D669DF-CA80-479D-BDD8-AE96576E3C6C}" type="presParOf" srcId="{4DB0AA16-E797-4AB4-91CE-D808E94C6888}" destId="{17D4EC1A-ACB6-465D-856D-9AC170D17A92}" srcOrd="1" destOrd="0" presId="urn:microsoft.com/office/officeart/2005/8/layout/hList7"/>
    <dgm:cxn modelId="{87D00C5E-6147-4224-8DDA-38D27B288BD5}" type="presParOf" srcId="{4DB0AA16-E797-4AB4-91CE-D808E94C6888}" destId="{34F1EA27-557F-441A-9A1E-C66BD41E2889}" srcOrd="2" destOrd="0" presId="urn:microsoft.com/office/officeart/2005/8/layout/hList7"/>
    <dgm:cxn modelId="{1D3E0650-2AA9-41E9-A0FD-A4FDD75B2FF2}" type="presParOf" srcId="{4DB0AA16-E797-4AB4-91CE-D808E94C6888}" destId="{92A3E67C-6718-443C-A05B-A4347126D08A}" srcOrd="3" destOrd="0" presId="urn:microsoft.com/office/officeart/2005/8/layout/hList7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2DF48E-AC7D-4E3D-807B-CA76D437C9A0}" type="doc">
      <dgm:prSet loTypeId="urn:microsoft.com/office/officeart/2005/8/layout/vProcess5" loCatId="process" qsTypeId="urn:microsoft.com/office/officeart/2005/8/quickstyle/simple1#5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165855CD-A666-4A6F-81D2-3FE9CD38C8DF}">
      <dgm:prSet phldrT="[Текст]"/>
      <dgm:spPr/>
      <dgm:t>
        <a:bodyPr/>
        <a:lstStyle/>
        <a:p>
          <a:r>
            <a:rPr lang="ru-RU" dirty="0" smtClean="0"/>
            <a:t>Центральная ПМПК</a:t>
          </a:r>
          <a:endParaRPr lang="ru-RU" dirty="0"/>
        </a:p>
      </dgm:t>
    </dgm:pt>
    <dgm:pt modelId="{8A298FFB-E562-4381-BD61-7829DCB7F79B}" type="parTrans" cxnId="{3C29EEBF-BFE1-44DB-8133-C57C9646430B}">
      <dgm:prSet/>
      <dgm:spPr/>
      <dgm:t>
        <a:bodyPr/>
        <a:lstStyle/>
        <a:p>
          <a:endParaRPr lang="ru-RU"/>
        </a:p>
      </dgm:t>
    </dgm:pt>
    <dgm:pt modelId="{AC2BD214-B00E-4B8A-B7F2-352469D921DB}" type="sibTrans" cxnId="{3C29EEBF-BFE1-44DB-8133-C57C9646430B}">
      <dgm:prSet/>
      <dgm:spPr/>
      <dgm:t>
        <a:bodyPr/>
        <a:lstStyle/>
        <a:p>
          <a:endParaRPr lang="ru-RU"/>
        </a:p>
      </dgm:t>
    </dgm:pt>
    <dgm:pt modelId="{2A590C77-BF5D-45C0-9C79-D15206AC54BC}">
      <dgm:prSet phldrT="[Текст]"/>
      <dgm:spPr/>
      <dgm:t>
        <a:bodyPr/>
        <a:lstStyle/>
        <a:p>
          <a:r>
            <a:rPr lang="ru-RU" dirty="0" smtClean="0"/>
            <a:t>Территориальная ПМПК</a:t>
          </a:r>
          <a:endParaRPr lang="ru-RU" dirty="0"/>
        </a:p>
      </dgm:t>
    </dgm:pt>
    <dgm:pt modelId="{ABBC73FF-6E58-4DF4-BDD9-95F2A0CB7C7C}" type="parTrans" cxnId="{34A926DC-9E5F-4E2F-89F8-AFB10A6F21FB}">
      <dgm:prSet/>
      <dgm:spPr/>
      <dgm:t>
        <a:bodyPr/>
        <a:lstStyle/>
        <a:p>
          <a:endParaRPr lang="ru-RU"/>
        </a:p>
      </dgm:t>
    </dgm:pt>
    <dgm:pt modelId="{77527EA0-2049-4A07-B771-4AEB27912F82}" type="sibTrans" cxnId="{34A926DC-9E5F-4E2F-89F8-AFB10A6F21FB}">
      <dgm:prSet/>
      <dgm:spPr/>
      <dgm:t>
        <a:bodyPr/>
        <a:lstStyle/>
        <a:p>
          <a:endParaRPr lang="ru-RU"/>
        </a:p>
      </dgm:t>
    </dgm:pt>
    <dgm:pt modelId="{3B748082-A4DB-4798-8255-BCC601257BA0}">
      <dgm:prSet phldrT="[Текст]"/>
      <dgm:spPr/>
      <dgm:t>
        <a:bodyPr/>
        <a:lstStyle/>
        <a:p>
          <a:r>
            <a:rPr lang="ru-RU" dirty="0" err="1" smtClean="0"/>
            <a:t>ПМПк</a:t>
          </a:r>
          <a:r>
            <a:rPr lang="ru-RU" dirty="0" smtClean="0"/>
            <a:t> образовательной организации</a:t>
          </a:r>
          <a:endParaRPr lang="ru-RU" dirty="0"/>
        </a:p>
      </dgm:t>
    </dgm:pt>
    <dgm:pt modelId="{F147987C-EBE6-4523-BC7C-81C91E4F7EBD}" type="parTrans" cxnId="{1C01E37B-4663-4D6E-BD01-1FE0BB63E815}">
      <dgm:prSet/>
      <dgm:spPr/>
      <dgm:t>
        <a:bodyPr/>
        <a:lstStyle/>
        <a:p>
          <a:endParaRPr lang="ru-RU"/>
        </a:p>
      </dgm:t>
    </dgm:pt>
    <dgm:pt modelId="{881442C4-5263-42D7-B9EA-2FE1C033C35D}" type="sibTrans" cxnId="{1C01E37B-4663-4D6E-BD01-1FE0BB63E815}">
      <dgm:prSet/>
      <dgm:spPr/>
      <dgm:t>
        <a:bodyPr/>
        <a:lstStyle/>
        <a:p>
          <a:endParaRPr lang="ru-RU"/>
        </a:p>
      </dgm:t>
    </dgm:pt>
    <dgm:pt modelId="{734FE279-9831-461A-A6B9-79143FA74FBF}" type="pres">
      <dgm:prSet presAssocID="{7B2DF48E-AC7D-4E3D-807B-CA76D437C9A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1A6E28-7884-4583-837C-D9D11B1439BF}" type="pres">
      <dgm:prSet presAssocID="{7B2DF48E-AC7D-4E3D-807B-CA76D437C9A0}" presName="dummyMaxCanvas" presStyleCnt="0">
        <dgm:presLayoutVars/>
      </dgm:prSet>
      <dgm:spPr/>
    </dgm:pt>
    <dgm:pt modelId="{27600A85-0604-4E3A-8778-93223ECE6481}" type="pres">
      <dgm:prSet presAssocID="{7B2DF48E-AC7D-4E3D-807B-CA76D437C9A0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E0BEFF-A4F9-4BB1-9F81-05188422A309}" type="pres">
      <dgm:prSet presAssocID="{7B2DF48E-AC7D-4E3D-807B-CA76D437C9A0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172F1-50A8-44A4-B807-27C8A36D6D04}" type="pres">
      <dgm:prSet presAssocID="{7B2DF48E-AC7D-4E3D-807B-CA76D437C9A0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E111BE-97DA-42AF-9DF6-213CC5A785FE}" type="pres">
      <dgm:prSet presAssocID="{7B2DF48E-AC7D-4E3D-807B-CA76D437C9A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C4EDFD-630A-4C8F-A01C-3454973A82FB}" type="pres">
      <dgm:prSet presAssocID="{7B2DF48E-AC7D-4E3D-807B-CA76D437C9A0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934DE7-D290-4DF6-A910-FE10DF4EBFDF}" type="pres">
      <dgm:prSet presAssocID="{7B2DF48E-AC7D-4E3D-807B-CA76D437C9A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87E00D-3029-4435-8CFB-89D585F02753}" type="pres">
      <dgm:prSet presAssocID="{7B2DF48E-AC7D-4E3D-807B-CA76D437C9A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D878C-B754-45BA-9D23-22435E3A06C8}" type="pres">
      <dgm:prSet presAssocID="{7B2DF48E-AC7D-4E3D-807B-CA76D437C9A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01E37B-4663-4D6E-BD01-1FE0BB63E815}" srcId="{7B2DF48E-AC7D-4E3D-807B-CA76D437C9A0}" destId="{3B748082-A4DB-4798-8255-BCC601257BA0}" srcOrd="2" destOrd="0" parTransId="{F147987C-EBE6-4523-BC7C-81C91E4F7EBD}" sibTransId="{881442C4-5263-42D7-B9EA-2FE1C033C35D}"/>
    <dgm:cxn modelId="{58C8BA7C-B9E7-4AB2-94C4-2FA6D336F029}" type="presOf" srcId="{77527EA0-2049-4A07-B771-4AEB27912F82}" destId="{9EC4EDFD-630A-4C8F-A01C-3454973A82FB}" srcOrd="0" destOrd="0" presId="urn:microsoft.com/office/officeart/2005/8/layout/vProcess5"/>
    <dgm:cxn modelId="{AE04602C-29BE-4643-A76C-6DE8DCABC820}" type="presOf" srcId="{AC2BD214-B00E-4B8A-B7F2-352469D921DB}" destId="{8DE111BE-97DA-42AF-9DF6-213CC5A785FE}" srcOrd="0" destOrd="0" presId="urn:microsoft.com/office/officeart/2005/8/layout/vProcess5"/>
    <dgm:cxn modelId="{E4FA0EFE-EE1D-4F28-B42A-A9D6F886B8CD}" type="presOf" srcId="{3B748082-A4DB-4798-8255-BCC601257BA0}" destId="{479D878C-B754-45BA-9D23-22435E3A06C8}" srcOrd="1" destOrd="0" presId="urn:microsoft.com/office/officeart/2005/8/layout/vProcess5"/>
    <dgm:cxn modelId="{85A7D02C-D07D-48BE-815D-CAA4B50A70A2}" type="presOf" srcId="{165855CD-A666-4A6F-81D2-3FE9CD38C8DF}" destId="{A8934DE7-D290-4DF6-A910-FE10DF4EBFDF}" srcOrd="1" destOrd="0" presId="urn:microsoft.com/office/officeart/2005/8/layout/vProcess5"/>
    <dgm:cxn modelId="{036AE008-A45A-4BD1-9668-ACD9C7EBD02D}" type="presOf" srcId="{2A590C77-BF5D-45C0-9C79-D15206AC54BC}" destId="{2887E00D-3029-4435-8CFB-89D585F02753}" srcOrd="1" destOrd="0" presId="urn:microsoft.com/office/officeart/2005/8/layout/vProcess5"/>
    <dgm:cxn modelId="{8B53A900-9A9E-47B3-9C14-4D1BA9CFCFFF}" type="presOf" srcId="{2A590C77-BF5D-45C0-9C79-D15206AC54BC}" destId="{6CE0BEFF-A4F9-4BB1-9F81-05188422A309}" srcOrd="0" destOrd="0" presId="urn:microsoft.com/office/officeart/2005/8/layout/vProcess5"/>
    <dgm:cxn modelId="{9126F412-2BB6-427B-AC3C-F2709F328FB7}" type="presOf" srcId="{7B2DF48E-AC7D-4E3D-807B-CA76D437C9A0}" destId="{734FE279-9831-461A-A6B9-79143FA74FBF}" srcOrd="0" destOrd="0" presId="urn:microsoft.com/office/officeart/2005/8/layout/vProcess5"/>
    <dgm:cxn modelId="{34A926DC-9E5F-4E2F-89F8-AFB10A6F21FB}" srcId="{7B2DF48E-AC7D-4E3D-807B-CA76D437C9A0}" destId="{2A590C77-BF5D-45C0-9C79-D15206AC54BC}" srcOrd="1" destOrd="0" parTransId="{ABBC73FF-6E58-4DF4-BDD9-95F2A0CB7C7C}" sibTransId="{77527EA0-2049-4A07-B771-4AEB27912F82}"/>
    <dgm:cxn modelId="{3C29EEBF-BFE1-44DB-8133-C57C9646430B}" srcId="{7B2DF48E-AC7D-4E3D-807B-CA76D437C9A0}" destId="{165855CD-A666-4A6F-81D2-3FE9CD38C8DF}" srcOrd="0" destOrd="0" parTransId="{8A298FFB-E562-4381-BD61-7829DCB7F79B}" sibTransId="{AC2BD214-B00E-4B8A-B7F2-352469D921DB}"/>
    <dgm:cxn modelId="{DDBE828D-D197-4A91-B4D1-51ADFFE90B2F}" type="presOf" srcId="{3B748082-A4DB-4798-8255-BCC601257BA0}" destId="{61B172F1-50A8-44A4-B807-27C8A36D6D04}" srcOrd="0" destOrd="0" presId="urn:microsoft.com/office/officeart/2005/8/layout/vProcess5"/>
    <dgm:cxn modelId="{EC1C0C4D-4F58-4C5A-A544-ECBC60088989}" type="presOf" srcId="{165855CD-A666-4A6F-81D2-3FE9CD38C8DF}" destId="{27600A85-0604-4E3A-8778-93223ECE6481}" srcOrd="0" destOrd="0" presId="urn:microsoft.com/office/officeart/2005/8/layout/vProcess5"/>
    <dgm:cxn modelId="{5BD506BE-2894-4A81-B753-39BD2BFB8F63}" type="presParOf" srcId="{734FE279-9831-461A-A6B9-79143FA74FBF}" destId="{201A6E28-7884-4583-837C-D9D11B1439BF}" srcOrd="0" destOrd="0" presId="urn:microsoft.com/office/officeart/2005/8/layout/vProcess5"/>
    <dgm:cxn modelId="{F14B3F22-D4C3-49FC-8906-F1AD4CCC0BF7}" type="presParOf" srcId="{734FE279-9831-461A-A6B9-79143FA74FBF}" destId="{27600A85-0604-4E3A-8778-93223ECE6481}" srcOrd="1" destOrd="0" presId="urn:microsoft.com/office/officeart/2005/8/layout/vProcess5"/>
    <dgm:cxn modelId="{CB1BEFA1-6BB0-4DE7-9EB1-23CFE45D06BD}" type="presParOf" srcId="{734FE279-9831-461A-A6B9-79143FA74FBF}" destId="{6CE0BEFF-A4F9-4BB1-9F81-05188422A309}" srcOrd="2" destOrd="0" presId="urn:microsoft.com/office/officeart/2005/8/layout/vProcess5"/>
    <dgm:cxn modelId="{6189F2F1-AFC3-433B-9856-9266E0EA7968}" type="presParOf" srcId="{734FE279-9831-461A-A6B9-79143FA74FBF}" destId="{61B172F1-50A8-44A4-B807-27C8A36D6D04}" srcOrd="3" destOrd="0" presId="urn:microsoft.com/office/officeart/2005/8/layout/vProcess5"/>
    <dgm:cxn modelId="{6F6B2F7D-1655-43AC-8CBF-F9234E926338}" type="presParOf" srcId="{734FE279-9831-461A-A6B9-79143FA74FBF}" destId="{8DE111BE-97DA-42AF-9DF6-213CC5A785FE}" srcOrd="4" destOrd="0" presId="urn:microsoft.com/office/officeart/2005/8/layout/vProcess5"/>
    <dgm:cxn modelId="{3158F798-BB0B-40CD-AE88-6C15205EA30D}" type="presParOf" srcId="{734FE279-9831-461A-A6B9-79143FA74FBF}" destId="{9EC4EDFD-630A-4C8F-A01C-3454973A82FB}" srcOrd="5" destOrd="0" presId="urn:microsoft.com/office/officeart/2005/8/layout/vProcess5"/>
    <dgm:cxn modelId="{13A9447E-B9A6-4E1F-9678-F137B49808B8}" type="presParOf" srcId="{734FE279-9831-461A-A6B9-79143FA74FBF}" destId="{A8934DE7-D290-4DF6-A910-FE10DF4EBFDF}" srcOrd="6" destOrd="0" presId="urn:microsoft.com/office/officeart/2005/8/layout/vProcess5"/>
    <dgm:cxn modelId="{06DA510C-9C8A-4C17-864C-500A06AC25AC}" type="presParOf" srcId="{734FE279-9831-461A-A6B9-79143FA74FBF}" destId="{2887E00D-3029-4435-8CFB-89D585F02753}" srcOrd="7" destOrd="0" presId="urn:microsoft.com/office/officeart/2005/8/layout/vProcess5"/>
    <dgm:cxn modelId="{11D13534-3E2B-4672-8519-D84FCA59E563}" type="presParOf" srcId="{734FE279-9831-461A-A6B9-79143FA74FBF}" destId="{479D878C-B754-45BA-9D23-22435E3A06C8}" srcOrd="8" destOrd="0" presId="urn:microsoft.com/office/officeart/2005/8/layout/vProcess5"/>
  </dgm:cxnLst>
  <dgm:bg/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EC0844-0D86-4F43-A820-B47925EAA6F6}" type="doc">
      <dgm:prSet loTypeId="urn:microsoft.com/office/officeart/2005/8/layout/cycle7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54B9A3A4-169E-4FAE-B5B7-07C0D16E2FA9}">
      <dgm:prSet phldrT="[Текст]"/>
      <dgm:spPr/>
      <dgm:t>
        <a:bodyPr/>
        <a:lstStyle/>
        <a:p>
          <a:r>
            <a:rPr lang="ru-RU" dirty="0" smtClean="0"/>
            <a:t>ПМПК</a:t>
          </a:r>
          <a:endParaRPr lang="ru-RU" dirty="0"/>
        </a:p>
      </dgm:t>
    </dgm:pt>
    <dgm:pt modelId="{F45610CE-7E24-4C97-90F5-C629D321C51D}" type="parTrans" cxnId="{150FF400-1D01-484F-9588-B763EFAC38F6}">
      <dgm:prSet/>
      <dgm:spPr/>
      <dgm:t>
        <a:bodyPr/>
        <a:lstStyle/>
        <a:p>
          <a:endParaRPr lang="ru-RU"/>
        </a:p>
      </dgm:t>
    </dgm:pt>
    <dgm:pt modelId="{27853287-DD0D-4E60-AFD7-883BE75DEA4B}" type="sibTrans" cxnId="{150FF400-1D01-484F-9588-B763EFAC38F6}">
      <dgm:prSet/>
      <dgm:spPr/>
      <dgm:t>
        <a:bodyPr/>
        <a:lstStyle/>
        <a:p>
          <a:endParaRPr lang="ru-RU"/>
        </a:p>
      </dgm:t>
    </dgm:pt>
    <dgm:pt modelId="{58C95614-CC53-4C87-A529-034D78B20926}">
      <dgm:prSet phldrT="[Текст]"/>
      <dgm:spPr/>
      <dgm:t>
        <a:bodyPr/>
        <a:lstStyle/>
        <a:p>
          <a:r>
            <a:rPr lang="ru-RU" dirty="0" smtClean="0"/>
            <a:t>МСЭ</a:t>
          </a:r>
          <a:endParaRPr lang="ru-RU" dirty="0"/>
        </a:p>
      </dgm:t>
    </dgm:pt>
    <dgm:pt modelId="{134C1913-5BAC-47EA-BAC4-CC72566FBED6}" type="parTrans" cxnId="{FC406EAB-95B4-4C60-9CBE-ACBD62050D6F}">
      <dgm:prSet/>
      <dgm:spPr/>
      <dgm:t>
        <a:bodyPr/>
        <a:lstStyle/>
        <a:p>
          <a:endParaRPr lang="ru-RU"/>
        </a:p>
      </dgm:t>
    </dgm:pt>
    <dgm:pt modelId="{DBFA9573-0E43-4807-AFBC-6D473FC9B32A}" type="sibTrans" cxnId="{FC406EAB-95B4-4C60-9CBE-ACBD62050D6F}">
      <dgm:prSet/>
      <dgm:spPr/>
      <dgm:t>
        <a:bodyPr/>
        <a:lstStyle/>
        <a:p>
          <a:endParaRPr lang="ru-RU"/>
        </a:p>
      </dgm:t>
    </dgm:pt>
    <dgm:pt modelId="{A1951BB0-2740-48EC-8E73-C248613A00F1}">
      <dgm:prSet phldrT="[Текст]"/>
      <dgm:spPr/>
      <dgm:t>
        <a:bodyPr/>
        <a:lstStyle/>
        <a:p>
          <a:r>
            <a:rPr lang="ru-RU" dirty="0" smtClean="0"/>
            <a:t>ЦПМПК</a:t>
          </a:r>
          <a:endParaRPr lang="ru-RU" dirty="0"/>
        </a:p>
      </dgm:t>
    </dgm:pt>
    <dgm:pt modelId="{07F6E7D5-399C-47DA-9CA1-A940CE3B6ADD}" type="parTrans" cxnId="{5F79E162-1EDA-4E1D-822C-896BDBDBB2D9}">
      <dgm:prSet/>
      <dgm:spPr/>
      <dgm:t>
        <a:bodyPr/>
        <a:lstStyle/>
        <a:p>
          <a:endParaRPr lang="ru-RU"/>
        </a:p>
      </dgm:t>
    </dgm:pt>
    <dgm:pt modelId="{A00D2DFE-E813-4293-9BEE-C493278C8BA4}" type="sibTrans" cxnId="{5F79E162-1EDA-4E1D-822C-896BDBDBB2D9}">
      <dgm:prSet/>
      <dgm:spPr/>
      <dgm:t>
        <a:bodyPr/>
        <a:lstStyle/>
        <a:p>
          <a:endParaRPr lang="ru-RU"/>
        </a:p>
      </dgm:t>
    </dgm:pt>
    <dgm:pt modelId="{3CC15589-8AC9-4F5A-B5D2-178E867CE837}">
      <dgm:prSet phldrT="[Текст]"/>
      <dgm:spPr/>
      <dgm:t>
        <a:bodyPr/>
        <a:lstStyle/>
        <a:p>
          <a:r>
            <a:rPr lang="ru-RU" dirty="0" err="1" smtClean="0"/>
            <a:t>ПМПк</a:t>
          </a:r>
          <a:endParaRPr lang="ru-RU" dirty="0"/>
        </a:p>
      </dgm:t>
    </dgm:pt>
    <dgm:pt modelId="{A9C59BCC-C949-4718-96BC-1DD4F5EB01A6}" type="parTrans" cxnId="{F7366004-DD53-49BB-AE60-C4A18FBC6A2D}">
      <dgm:prSet/>
      <dgm:spPr/>
      <dgm:t>
        <a:bodyPr/>
        <a:lstStyle/>
        <a:p>
          <a:endParaRPr lang="ru-RU"/>
        </a:p>
      </dgm:t>
    </dgm:pt>
    <dgm:pt modelId="{0FFC7ED6-2EA5-4FF7-8BF0-7576DB35C53C}" type="sibTrans" cxnId="{F7366004-DD53-49BB-AE60-C4A18FBC6A2D}">
      <dgm:prSet/>
      <dgm:spPr/>
      <dgm:t>
        <a:bodyPr/>
        <a:lstStyle/>
        <a:p>
          <a:endParaRPr lang="ru-RU"/>
        </a:p>
      </dgm:t>
    </dgm:pt>
    <dgm:pt modelId="{ED664B96-E80C-4109-ADB2-1495F58F49F9}" type="pres">
      <dgm:prSet presAssocID="{F1EC0844-0D86-4F43-A820-B47925EAA6F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477229-299C-410F-BB93-1B15FAD53465}" type="pres">
      <dgm:prSet presAssocID="{54B9A3A4-169E-4FAE-B5B7-07C0D16E2FA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06B20-3678-41E6-B835-F5BC0756E9CE}" type="pres">
      <dgm:prSet presAssocID="{27853287-DD0D-4E60-AFD7-883BE75DEA4B}" presName="sibTrans" presStyleLbl="sibTrans2D1" presStyleIdx="0" presStyleCnt="4"/>
      <dgm:spPr/>
      <dgm:t>
        <a:bodyPr/>
        <a:lstStyle/>
        <a:p>
          <a:endParaRPr lang="ru-RU"/>
        </a:p>
      </dgm:t>
    </dgm:pt>
    <dgm:pt modelId="{96396701-22C2-45C3-8B16-1AC8C41EDE3E}" type="pres">
      <dgm:prSet presAssocID="{27853287-DD0D-4E60-AFD7-883BE75DEA4B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543A228B-B1E4-4DC3-90FA-E12615875EBB}" type="pres">
      <dgm:prSet presAssocID="{58C95614-CC53-4C87-A529-034D78B2092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C07ECB-53B1-416E-AF03-347E7E1CDAA4}" type="pres">
      <dgm:prSet presAssocID="{DBFA9573-0E43-4807-AFBC-6D473FC9B32A}" presName="sibTrans" presStyleLbl="sibTrans2D1" presStyleIdx="1" presStyleCnt="4"/>
      <dgm:spPr/>
      <dgm:t>
        <a:bodyPr/>
        <a:lstStyle/>
        <a:p>
          <a:endParaRPr lang="ru-RU"/>
        </a:p>
      </dgm:t>
    </dgm:pt>
    <dgm:pt modelId="{365BC7C9-E618-485E-83CB-B1F4C852BDB8}" type="pres">
      <dgm:prSet presAssocID="{DBFA9573-0E43-4807-AFBC-6D473FC9B32A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5BE3DCAE-CED6-43E7-91BD-E5944233E66C}" type="pres">
      <dgm:prSet presAssocID="{A1951BB0-2740-48EC-8E73-C248613A00F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9C20B-9853-4C73-B43E-EB3F4FA90674}" type="pres">
      <dgm:prSet presAssocID="{A00D2DFE-E813-4293-9BEE-C493278C8BA4}" presName="sibTrans" presStyleLbl="sibTrans2D1" presStyleIdx="2" presStyleCnt="4"/>
      <dgm:spPr/>
      <dgm:t>
        <a:bodyPr/>
        <a:lstStyle/>
        <a:p>
          <a:endParaRPr lang="ru-RU"/>
        </a:p>
      </dgm:t>
    </dgm:pt>
    <dgm:pt modelId="{263FD06A-B81A-4CFC-BF5C-5BBB6EC36095}" type="pres">
      <dgm:prSet presAssocID="{A00D2DFE-E813-4293-9BEE-C493278C8BA4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5F472C00-CEF4-4B8A-A46A-666955B20EFB}" type="pres">
      <dgm:prSet presAssocID="{3CC15589-8AC9-4F5A-B5D2-178E867CE83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65DA0E-77BA-45A6-ABC6-B7BAF1239064}" type="pres">
      <dgm:prSet presAssocID="{0FFC7ED6-2EA5-4FF7-8BF0-7576DB35C53C}" presName="sibTrans" presStyleLbl="sibTrans2D1" presStyleIdx="3" presStyleCnt="4"/>
      <dgm:spPr/>
      <dgm:t>
        <a:bodyPr/>
        <a:lstStyle/>
        <a:p>
          <a:endParaRPr lang="ru-RU"/>
        </a:p>
      </dgm:t>
    </dgm:pt>
    <dgm:pt modelId="{BCA42636-7137-482A-B807-987A22A35C33}" type="pres">
      <dgm:prSet presAssocID="{0FFC7ED6-2EA5-4FF7-8BF0-7576DB35C53C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61C5BA36-4B9E-4CEE-9C9F-DB2FA849DCA6}" type="presOf" srcId="{27853287-DD0D-4E60-AFD7-883BE75DEA4B}" destId="{A0B06B20-3678-41E6-B835-F5BC0756E9CE}" srcOrd="0" destOrd="0" presId="urn:microsoft.com/office/officeart/2005/8/layout/cycle7"/>
    <dgm:cxn modelId="{80A4AE6C-3C56-4CE9-A3D5-69B9D22BA3E8}" type="presOf" srcId="{58C95614-CC53-4C87-A529-034D78B20926}" destId="{543A228B-B1E4-4DC3-90FA-E12615875EBB}" srcOrd="0" destOrd="0" presId="urn:microsoft.com/office/officeart/2005/8/layout/cycle7"/>
    <dgm:cxn modelId="{63B33431-5DAC-4ECC-8F49-045B5512F682}" type="presOf" srcId="{DBFA9573-0E43-4807-AFBC-6D473FC9B32A}" destId="{25C07ECB-53B1-416E-AF03-347E7E1CDAA4}" srcOrd="0" destOrd="0" presId="urn:microsoft.com/office/officeart/2005/8/layout/cycle7"/>
    <dgm:cxn modelId="{478DD2B5-096B-4FD2-995C-3EAFE2CF1717}" type="presOf" srcId="{A1951BB0-2740-48EC-8E73-C248613A00F1}" destId="{5BE3DCAE-CED6-43E7-91BD-E5944233E66C}" srcOrd="0" destOrd="0" presId="urn:microsoft.com/office/officeart/2005/8/layout/cycle7"/>
    <dgm:cxn modelId="{150FF400-1D01-484F-9588-B763EFAC38F6}" srcId="{F1EC0844-0D86-4F43-A820-B47925EAA6F6}" destId="{54B9A3A4-169E-4FAE-B5B7-07C0D16E2FA9}" srcOrd="0" destOrd="0" parTransId="{F45610CE-7E24-4C97-90F5-C629D321C51D}" sibTransId="{27853287-DD0D-4E60-AFD7-883BE75DEA4B}"/>
    <dgm:cxn modelId="{BAFC4720-10B1-47D8-8CCB-2500812E2FCF}" type="presOf" srcId="{F1EC0844-0D86-4F43-A820-B47925EAA6F6}" destId="{ED664B96-E80C-4109-ADB2-1495F58F49F9}" srcOrd="0" destOrd="0" presId="urn:microsoft.com/office/officeart/2005/8/layout/cycle7"/>
    <dgm:cxn modelId="{67DAB7EE-7CD1-4278-A410-A127F26EB446}" type="presOf" srcId="{0FFC7ED6-2EA5-4FF7-8BF0-7576DB35C53C}" destId="{BCA42636-7137-482A-B807-987A22A35C33}" srcOrd="1" destOrd="0" presId="urn:microsoft.com/office/officeart/2005/8/layout/cycle7"/>
    <dgm:cxn modelId="{FC406EAB-95B4-4C60-9CBE-ACBD62050D6F}" srcId="{F1EC0844-0D86-4F43-A820-B47925EAA6F6}" destId="{58C95614-CC53-4C87-A529-034D78B20926}" srcOrd="1" destOrd="0" parTransId="{134C1913-5BAC-47EA-BAC4-CC72566FBED6}" sibTransId="{DBFA9573-0E43-4807-AFBC-6D473FC9B32A}"/>
    <dgm:cxn modelId="{5F79E162-1EDA-4E1D-822C-896BDBDBB2D9}" srcId="{F1EC0844-0D86-4F43-A820-B47925EAA6F6}" destId="{A1951BB0-2740-48EC-8E73-C248613A00F1}" srcOrd="2" destOrd="0" parTransId="{07F6E7D5-399C-47DA-9CA1-A940CE3B6ADD}" sibTransId="{A00D2DFE-E813-4293-9BEE-C493278C8BA4}"/>
    <dgm:cxn modelId="{507E24AB-DE05-48C0-BD2B-B6DB8D8EF2CE}" type="presOf" srcId="{27853287-DD0D-4E60-AFD7-883BE75DEA4B}" destId="{96396701-22C2-45C3-8B16-1AC8C41EDE3E}" srcOrd="1" destOrd="0" presId="urn:microsoft.com/office/officeart/2005/8/layout/cycle7"/>
    <dgm:cxn modelId="{615DE152-1EDE-4C81-8B81-BAB4C33C03DB}" type="presOf" srcId="{A00D2DFE-E813-4293-9BEE-C493278C8BA4}" destId="{5F49C20B-9853-4C73-B43E-EB3F4FA90674}" srcOrd="0" destOrd="0" presId="urn:microsoft.com/office/officeart/2005/8/layout/cycle7"/>
    <dgm:cxn modelId="{F7366004-DD53-49BB-AE60-C4A18FBC6A2D}" srcId="{F1EC0844-0D86-4F43-A820-B47925EAA6F6}" destId="{3CC15589-8AC9-4F5A-B5D2-178E867CE837}" srcOrd="3" destOrd="0" parTransId="{A9C59BCC-C949-4718-96BC-1DD4F5EB01A6}" sibTransId="{0FFC7ED6-2EA5-4FF7-8BF0-7576DB35C53C}"/>
    <dgm:cxn modelId="{B54F63D7-1EEA-4CD6-9DF3-705CB8AC5104}" type="presOf" srcId="{A00D2DFE-E813-4293-9BEE-C493278C8BA4}" destId="{263FD06A-B81A-4CFC-BF5C-5BBB6EC36095}" srcOrd="1" destOrd="0" presId="urn:microsoft.com/office/officeart/2005/8/layout/cycle7"/>
    <dgm:cxn modelId="{7BDB3A3C-BB26-4137-871D-FF71BB02EA3A}" type="presOf" srcId="{54B9A3A4-169E-4FAE-B5B7-07C0D16E2FA9}" destId="{FE477229-299C-410F-BB93-1B15FAD53465}" srcOrd="0" destOrd="0" presId="urn:microsoft.com/office/officeart/2005/8/layout/cycle7"/>
    <dgm:cxn modelId="{02BE375C-FBDF-43B9-AE99-0E29B5ED0390}" type="presOf" srcId="{3CC15589-8AC9-4F5A-B5D2-178E867CE837}" destId="{5F472C00-CEF4-4B8A-A46A-666955B20EFB}" srcOrd="0" destOrd="0" presId="urn:microsoft.com/office/officeart/2005/8/layout/cycle7"/>
    <dgm:cxn modelId="{301B56DA-DEAD-4B9E-B04D-0DFF24C4241C}" type="presOf" srcId="{DBFA9573-0E43-4807-AFBC-6D473FC9B32A}" destId="{365BC7C9-E618-485E-83CB-B1F4C852BDB8}" srcOrd="1" destOrd="0" presId="urn:microsoft.com/office/officeart/2005/8/layout/cycle7"/>
    <dgm:cxn modelId="{3A7593A9-B126-483E-AC57-BF9E4906A48F}" type="presOf" srcId="{0FFC7ED6-2EA5-4FF7-8BF0-7576DB35C53C}" destId="{8E65DA0E-77BA-45A6-ABC6-B7BAF1239064}" srcOrd="0" destOrd="0" presId="urn:microsoft.com/office/officeart/2005/8/layout/cycle7"/>
    <dgm:cxn modelId="{64C34152-1FE2-4E67-AB7F-DDF0252F3A8C}" type="presParOf" srcId="{ED664B96-E80C-4109-ADB2-1495F58F49F9}" destId="{FE477229-299C-410F-BB93-1B15FAD53465}" srcOrd="0" destOrd="0" presId="urn:microsoft.com/office/officeart/2005/8/layout/cycle7"/>
    <dgm:cxn modelId="{A1E79C83-C6A7-46B2-A99F-4B7AB7222EAD}" type="presParOf" srcId="{ED664B96-E80C-4109-ADB2-1495F58F49F9}" destId="{A0B06B20-3678-41E6-B835-F5BC0756E9CE}" srcOrd="1" destOrd="0" presId="urn:microsoft.com/office/officeart/2005/8/layout/cycle7"/>
    <dgm:cxn modelId="{42DF0C22-10F5-4269-876E-25EEFFDE374E}" type="presParOf" srcId="{A0B06B20-3678-41E6-B835-F5BC0756E9CE}" destId="{96396701-22C2-45C3-8B16-1AC8C41EDE3E}" srcOrd="0" destOrd="0" presId="urn:microsoft.com/office/officeart/2005/8/layout/cycle7"/>
    <dgm:cxn modelId="{1BA8944A-E7C7-4F34-99E0-5DF657E26D60}" type="presParOf" srcId="{ED664B96-E80C-4109-ADB2-1495F58F49F9}" destId="{543A228B-B1E4-4DC3-90FA-E12615875EBB}" srcOrd="2" destOrd="0" presId="urn:microsoft.com/office/officeart/2005/8/layout/cycle7"/>
    <dgm:cxn modelId="{ADC2710F-6A7F-4DEA-9B24-E4C70930DBFF}" type="presParOf" srcId="{ED664B96-E80C-4109-ADB2-1495F58F49F9}" destId="{25C07ECB-53B1-416E-AF03-347E7E1CDAA4}" srcOrd="3" destOrd="0" presId="urn:microsoft.com/office/officeart/2005/8/layout/cycle7"/>
    <dgm:cxn modelId="{66F9E26E-7553-4B32-98CE-976273ACAD1B}" type="presParOf" srcId="{25C07ECB-53B1-416E-AF03-347E7E1CDAA4}" destId="{365BC7C9-E618-485E-83CB-B1F4C852BDB8}" srcOrd="0" destOrd="0" presId="urn:microsoft.com/office/officeart/2005/8/layout/cycle7"/>
    <dgm:cxn modelId="{D999A1DD-D50A-43D1-BD98-ECD1D0C164BD}" type="presParOf" srcId="{ED664B96-E80C-4109-ADB2-1495F58F49F9}" destId="{5BE3DCAE-CED6-43E7-91BD-E5944233E66C}" srcOrd="4" destOrd="0" presId="urn:microsoft.com/office/officeart/2005/8/layout/cycle7"/>
    <dgm:cxn modelId="{3E2FAEED-A444-4B94-BB65-74775EC2EC39}" type="presParOf" srcId="{ED664B96-E80C-4109-ADB2-1495F58F49F9}" destId="{5F49C20B-9853-4C73-B43E-EB3F4FA90674}" srcOrd="5" destOrd="0" presId="urn:microsoft.com/office/officeart/2005/8/layout/cycle7"/>
    <dgm:cxn modelId="{4F7595FB-5F6F-4EB9-8514-01CA86242F31}" type="presParOf" srcId="{5F49C20B-9853-4C73-B43E-EB3F4FA90674}" destId="{263FD06A-B81A-4CFC-BF5C-5BBB6EC36095}" srcOrd="0" destOrd="0" presId="urn:microsoft.com/office/officeart/2005/8/layout/cycle7"/>
    <dgm:cxn modelId="{BA684126-B889-4EFA-98C4-5EDDA6B643E5}" type="presParOf" srcId="{ED664B96-E80C-4109-ADB2-1495F58F49F9}" destId="{5F472C00-CEF4-4B8A-A46A-666955B20EFB}" srcOrd="6" destOrd="0" presId="urn:microsoft.com/office/officeart/2005/8/layout/cycle7"/>
    <dgm:cxn modelId="{D44CB2E6-E627-4D93-B828-5A72EBCF83AC}" type="presParOf" srcId="{ED664B96-E80C-4109-ADB2-1495F58F49F9}" destId="{8E65DA0E-77BA-45A6-ABC6-B7BAF1239064}" srcOrd="7" destOrd="0" presId="urn:microsoft.com/office/officeart/2005/8/layout/cycle7"/>
    <dgm:cxn modelId="{3286924D-31FE-4109-8FAF-D2FEFF0D3D04}" type="presParOf" srcId="{8E65DA0E-77BA-45A6-ABC6-B7BAF1239064}" destId="{BCA42636-7137-482A-B807-987A22A35C33}" srcOrd="0" destOrd="0" presId="urn:microsoft.com/office/officeart/2005/8/layout/cycle7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6EC925-2E88-4049-8BB1-AF00073A9234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609B7F-424D-4776-B814-A7A5B20CF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6" descr="Фон для презентации-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00A96-A8DD-46BC-9245-DEE3B674B876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8DB08-843A-40A3-B59B-E69D1246B6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6" descr="Фон для презентации-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1216F-FB54-422D-8D39-83C023702F06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1FB2-D059-42C4-AF36-E0701C280D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0DAEB-E7C3-4CE5-894A-DCD4315B345F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B5E33-7851-4704-9290-1462F865C9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CA484-2ABE-4731-B065-59D9DE3A2A71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E5AC0-B439-4DB8-9088-AFD775635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2467C-B324-40AB-864C-17ABE05F1CB3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F204D-C5D9-4A7D-9CE4-14785EAAFE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6" descr="Фон для презентации-1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5F13E-B754-4F06-921F-593A3657A3DC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B60B6-C870-41DE-B925-9354B56EF5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4" descr="Фон для презентации-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790DB-E6A5-4384-8F9A-DF26DB218ACA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6E461-3D3D-40F8-A0AB-C8B497217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5D2FF-5421-43D6-A48F-D5624CEB0F61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D643A-F474-40BB-934D-E80A3AAAD3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7081B-B06B-46E2-8D07-66A14933938B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53293-D2F2-420B-9B40-FCA5DBCDD6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2571B-312B-46BC-AE28-5301FF89EB61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0CC43-01A5-4B7B-BFFC-09BB652432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EC02-1676-42CB-9A01-CB2F34DB02FF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1F442-56E1-4315-B203-BCD0DAE81F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E5D3DB-262C-4B2B-8038-B48D87E55A5D}" type="datetimeFigureOut">
              <a:rPr lang="ru-RU"/>
              <a:pPr>
                <a:defRPr/>
              </a:pPr>
              <a:t>11.06.2015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212477-B79D-470C-9EE9-1A1E670891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3" r:id="rId3"/>
    <p:sldLayoutId id="2147483654" r:id="rId4"/>
    <p:sldLayoutId id="2147483655" r:id="rId5"/>
    <p:sldLayoutId id="2147483662" r:id="rId6"/>
    <p:sldLayoutId id="2147483663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Название 4"/>
          <p:cNvSpPr>
            <a:spLocks noGrp="1"/>
          </p:cNvSpPr>
          <p:nvPr>
            <p:ph type="title"/>
          </p:nvPr>
        </p:nvSpPr>
        <p:spPr>
          <a:xfrm>
            <a:off x="1581150" y="987425"/>
            <a:ext cx="6456363" cy="4672013"/>
          </a:xfrm>
        </p:spPr>
        <p:txBody>
          <a:bodyPr/>
          <a:lstStyle/>
          <a:p>
            <a:pPr eaLnBrk="1" hangingPunct="1"/>
            <a:r>
              <a:rPr lang="ru-RU" b="1" smtClean="0"/>
              <a:t>Требования к деятельности ПМПК на современном этапе образования</a:t>
            </a:r>
            <a:r>
              <a:rPr lang="ru-RU" smtClean="0"/>
              <a:t> </a:t>
            </a:r>
          </a:p>
        </p:txBody>
      </p:sp>
      <p:sp>
        <p:nvSpPr>
          <p:cNvPr id="14338" name="Название 4"/>
          <p:cNvSpPr txBox="1">
            <a:spLocks/>
          </p:cNvSpPr>
          <p:nvPr/>
        </p:nvSpPr>
        <p:spPr bwMode="auto">
          <a:xfrm>
            <a:off x="5705475" y="5219700"/>
            <a:ext cx="34385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sz="1400" b="1">
                <a:solidFill>
                  <a:schemeClr val="bg1"/>
                </a:solidFill>
              </a:rPr>
              <a:t>Булатова О.В. </a:t>
            </a:r>
          </a:p>
          <a:p>
            <a:pPr algn="r"/>
            <a:r>
              <a:rPr lang="ru-RU" sz="1400" b="1">
                <a:solidFill>
                  <a:schemeClr val="bg1"/>
                </a:solidFill>
              </a:rPr>
              <a:t>заведующий центром психолого-педагогической реабилитации и коррекции АУ«Институт развития образования»</a:t>
            </a:r>
            <a:endParaRPr lang="ru-RU" sz="1400" b="1">
              <a:solidFill>
                <a:schemeClr val="bg1"/>
              </a:solidFill>
              <a:latin typeface="Calibri" pitchFamily="34" charset="0"/>
            </a:endParaRPr>
          </a:p>
          <a:p>
            <a:pPr algn="r"/>
            <a:endParaRPr lang="ru-RU" sz="1400">
              <a:solidFill>
                <a:schemeClr val="bg1"/>
              </a:solidFill>
              <a:latin typeface="Calibri" pitchFamily="34" charset="0"/>
            </a:endParaRPr>
          </a:p>
          <a:p>
            <a:pPr algn="r"/>
            <a:endParaRPr lang="ru-RU" sz="1600">
              <a:solidFill>
                <a:schemeClr val="bg1"/>
              </a:solidFill>
              <a:latin typeface="Calibri" pitchFamily="34" charset="0"/>
            </a:endParaRPr>
          </a:p>
          <a:p>
            <a:pPr algn="r"/>
            <a:endParaRPr lang="ru-RU" sz="16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39" name="Прямоугольник 7"/>
          <p:cNvSpPr>
            <a:spLocks noChangeArrowheads="1"/>
          </p:cNvSpPr>
          <p:nvPr/>
        </p:nvSpPr>
        <p:spPr bwMode="auto">
          <a:xfrm>
            <a:off x="3852863" y="95250"/>
            <a:ext cx="5062537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33CC"/>
                </a:solidFill>
                <a:latin typeface="Calibri" pitchFamily="34" charset="0"/>
              </a:rPr>
              <a:t>Автономное учреждение дополнительного профессионального образования Ханты-Мансийского автономного округа-Югры</a:t>
            </a:r>
            <a:br>
              <a:rPr lang="ru-RU" sz="1600" b="1">
                <a:solidFill>
                  <a:srgbClr val="0033CC"/>
                </a:solidFill>
                <a:latin typeface="Calibri" pitchFamily="34" charset="0"/>
              </a:rPr>
            </a:br>
            <a:r>
              <a:rPr lang="ru-RU" sz="1600" b="1">
                <a:solidFill>
                  <a:srgbClr val="0033CC"/>
                </a:solidFill>
                <a:latin typeface="Calibri" pitchFamily="34" charset="0"/>
              </a:rPr>
              <a:t>«Институт развития образования» </a:t>
            </a:r>
          </a:p>
        </p:txBody>
      </p:sp>
      <p:pic>
        <p:nvPicPr>
          <p:cNvPr id="14340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65450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</p:nvPr>
        </p:nvGraphicFramePr>
        <p:xfrm>
          <a:off x="871538" y="1619269"/>
          <a:ext cx="7408862" cy="3768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hlink"/>
                </a:solidFill>
              </a:rPr>
              <a:t>Новый социальный заказ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800" b="1" smtClean="0"/>
              <a:t>Что должно измениться в организации деятельности комиссий?</a:t>
            </a: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  <p:sp>
        <p:nvSpPr>
          <p:cNvPr id="24579" name="Rectangle 3"/>
          <p:cNvSpPr>
            <a:spLocks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1. Подход к пониманию общего образования – образования для всех, включающего инклюзивные, интегрированные, специальные (коррекционные) технологии образования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2. Усиление консультативной и поддерживающей роли ПМПК, предусматривающей возможность длительного динамического обследования и неоднократного консультирования родителей (законных представителей) и педагогов по вопросам дальнейшего сопровождения ребенка и реализации рекомендаций.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3. Появление общественно-профессиональной экспертизы деятельности ПМПК посредством обратной связи от заказчиков и экспертов.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400" smtClean="0"/>
              <a:t>4. Обеспечение универсального дизайна в оборудовании помещения ПМПК.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</p:nvPr>
        </p:nvGraphicFramePr>
        <p:xfrm>
          <a:off x="844551" y="2654301"/>
          <a:ext cx="7408862" cy="3451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3" name="Заголовок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Межведомственное взаимодействие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Межведомственное взаимодействие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ru-RU" sz="1800" b="1" smtClean="0">
                <a:latin typeface="Times New Roman" pitchFamily="18" charset="0"/>
              </a:rPr>
              <a:t>Федеральный закон от 29.12.2012 N273-ФЗ</a:t>
            </a:r>
            <a:br>
              <a:rPr lang="ru-RU" sz="1800" b="1" smtClean="0">
                <a:latin typeface="Times New Roman" pitchFamily="18" charset="0"/>
              </a:rPr>
            </a:br>
            <a:r>
              <a:rPr lang="ru-RU" sz="1800" b="1" smtClean="0">
                <a:latin typeface="Times New Roman" pitchFamily="18" charset="0"/>
              </a:rPr>
              <a:t>(ред.от23.07.2013) «Об образовании в Российской Федерации»</a:t>
            </a:r>
            <a:br>
              <a:rPr lang="ru-RU" sz="1800" b="1" smtClean="0">
                <a:latin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</a:rPr>
              <a:t> Статья 15. Сетевая форма реализации образовательных программ 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idx="4294967295"/>
          </p:nvPr>
        </p:nvSpPr>
        <p:spPr>
          <a:xfrm>
            <a:off x="323850" y="1844675"/>
            <a:ext cx="8631238" cy="4287838"/>
          </a:xfrm>
        </p:spPr>
        <p:txBody>
          <a:bodyPr/>
          <a:lstStyle/>
          <a:p>
            <a:pPr algn="just" eaLnBrk="1" hangingPunct="1"/>
            <a:r>
              <a:rPr lang="ru-RU" sz="1600" smtClean="0"/>
              <a:t>1. Сетевая форма реализации образовательных программ (далее - сетевая форма) обеспечивает возможность освоения обучающимся образовательной программы с использованием ресурсов нескольких организаций, осуществляющих образовательную деятельность, в том числе иностранных, а также при необходимости с использованием ресурсов иных организаций. В реализации образовательных программ с использованием сетевой формы наряду с организациями, осуществляющими образовательную деятельность, также могут участвовать научные организации, медицинские организации, организации культуры, физкультурно-спортивные и иные организации, обладающие ресурсами, необходимыми для осуществления обучения, проведения учебной и производственной практики и осуществления иных видов учебной деятельности, предусмотренных соответствующей образовательной программой.</a:t>
            </a:r>
          </a:p>
          <a:p>
            <a:pPr algn="just" eaLnBrk="1" hangingPunct="1"/>
            <a:r>
              <a:rPr lang="ru-RU" sz="1600" smtClean="0"/>
              <a:t>2. Использование сетевой формы реализации образовательных программ осуществляется на основании договора между организациями, указанными в части 1 настоящей статьи. Для организации реализации образовательных программ с использованием сетевой формы несколькими организациями, осуществляющими образовательную деятельность, такие организации также совместно разрабатывают и утверждают образовательные программы.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Orange-Stripes-576x1024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 contrast="-10000"/>
          </a:blip>
          <a:srcRect l="6299" t="5600" r="1564" b="73400"/>
          <a:stretch>
            <a:fillRect/>
          </a:stretch>
        </p:blipFill>
        <p:spPr>
          <a:xfrm>
            <a:off x="395536" y="188640"/>
            <a:ext cx="5832648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request_a_live_demo_of_proven_match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4447" r="2178"/>
          <a:stretch>
            <a:fillRect/>
          </a:stretch>
        </p:blipFill>
        <p:spPr>
          <a:xfrm>
            <a:off x="7308304" y="4725144"/>
            <a:ext cx="1800200" cy="1547267"/>
          </a:xfrm>
          <a:prstGeom prst="rect">
            <a:avLst/>
          </a:prstGeom>
        </p:spPr>
      </p:pic>
      <p:sp>
        <p:nvSpPr>
          <p:cNvPr id="2765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324600" y="304800"/>
            <a:ext cx="2514600" cy="838200"/>
          </a:xfrm>
        </p:spPr>
        <p:txBody>
          <a:bodyPr anchor="b"/>
          <a:lstStyle/>
          <a:p>
            <a:pPr eaLnBrk="1" hangingPunct="1"/>
            <a:r>
              <a:rPr lang="ru-RU" sz="2800" b="1" u="sng" smtClean="0"/>
              <a:t>ПМПК</a:t>
            </a:r>
          </a:p>
        </p:txBody>
      </p:sp>
      <p:sp>
        <p:nvSpPr>
          <p:cNvPr id="27653" name="Текст 2"/>
          <p:cNvSpPr>
            <a:spLocks noGrp="1"/>
          </p:cNvSpPr>
          <p:nvPr>
            <p:ph type="body" idx="4294967295"/>
          </p:nvPr>
        </p:nvSpPr>
        <p:spPr>
          <a:xfrm>
            <a:off x="6324600" y="1219200"/>
            <a:ext cx="2514600" cy="4843463"/>
          </a:xfrm>
        </p:spPr>
        <p:txBody>
          <a:bodyPr/>
          <a:lstStyle/>
          <a:p>
            <a:pPr marL="0" indent="0" defTabSz="914400" eaLnBrk="1" hangingPunct="1">
              <a:lnSpc>
                <a:spcPts val="2200"/>
              </a:lnSpc>
              <a:spcAft>
                <a:spcPts val="1000"/>
              </a:spcAft>
              <a:buFont typeface="Arial" charset="0"/>
              <a:buNone/>
            </a:pPr>
            <a:r>
              <a:rPr lang="ru-RU" sz="1600" smtClean="0"/>
              <a:t>Рекомендации Министерства образования и науки РФ органам государственной власти субъектов РФ в сфере образования по совершенствованию деятельности центров психолого-педагогической, медицинской и социальной помощи</a:t>
            </a:r>
            <a:br>
              <a:rPr lang="ru-RU" sz="1600" smtClean="0"/>
            </a:br>
            <a:r>
              <a:rPr lang="ru-RU" sz="1600" smtClean="0"/>
              <a:t>(Приложение к письму Минобрнауки России от 10 февраля 2015 № ВК-268/07)</a:t>
            </a:r>
          </a:p>
        </p:txBody>
      </p:sp>
      <p:sp>
        <p:nvSpPr>
          <p:cNvPr id="27654" name="Заголовок 1"/>
          <p:cNvSpPr txBox="1">
            <a:spLocks/>
          </p:cNvSpPr>
          <p:nvPr/>
        </p:nvSpPr>
        <p:spPr bwMode="auto">
          <a:xfrm>
            <a:off x="684213" y="333375"/>
            <a:ext cx="5400675" cy="863600"/>
          </a:xfrm>
          <a:prstGeom prst="rect">
            <a:avLst/>
          </a:prstGeom>
          <a:noFill/>
          <a:ln w="9525">
            <a:solidFill>
              <a:srgbClr val="0070C0">
                <a:alpha val="41176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defTabSz="914400">
              <a:lnSpc>
                <a:spcPts val="2400"/>
              </a:lnSpc>
            </a:pPr>
            <a:r>
              <a:rPr lang="ru-RU" sz="2000" b="1">
                <a:solidFill>
                  <a:schemeClr val="tx2"/>
                </a:solidFill>
                <a:latin typeface="Cambria" pitchFamily="18" charset="0"/>
              </a:rPr>
              <a:t>Ресурс организации инклюзивного образования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288" y="333375"/>
            <a:ext cx="288925" cy="8636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656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576263" y="1143000"/>
            <a:ext cx="5659437" cy="4975225"/>
          </a:xfrm>
        </p:spPr>
        <p:txBody>
          <a:bodyPr/>
          <a:lstStyle/>
          <a:p>
            <a:pPr marL="273050" indent="-273050" defTabSz="914400"/>
            <a:endParaRPr lang="ru-RU" sz="2000" smtClean="0"/>
          </a:p>
          <a:p>
            <a:pPr marL="273050" indent="-273050" defTabSz="914400"/>
            <a:r>
              <a:rPr lang="ru-RU" sz="2000" smtClean="0"/>
              <a:t>оказание помощи общеобразовательным учреждениям в формировании индивидуальной программы интегрированного обучения;</a:t>
            </a:r>
          </a:p>
          <a:p>
            <a:pPr marL="273050" indent="-273050" defTabSz="914400"/>
            <a:r>
              <a:rPr lang="ru-RU" sz="2000" smtClean="0"/>
              <a:t>мониторинг учета рекомендаций комиссии по созданию необходимых условий для обучения и воспитания детей в образовательных организациях, а также в семье (с согласия родителей (законных представителей) детей);</a:t>
            </a:r>
          </a:p>
          <a:p>
            <a:pPr marL="273050" indent="-273050" defTabSz="914400"/>
            <a:r>
              <a:rPr lang="ru-RU" sz="2000" smtClean="0"/>
              <a:t>содействие государственным областным и муниципальным учреждениям медико-социальной экспертизы в составлении индивидуальной программы реабилитации ребенка-инвалида.</a:t>
            </a:r>
          </a:p>
          <a:p>
            <a:pPr marL="273050" indent="-273050" defTabSz="914400" eaLnBrk="1" hangingPunct="1">
              <a:buFont typeface="Arial" charset="0"/>
              <a:buNone/>
            </a:pPr>
            <a:endParaRPr lang="ru-RU" sz="2000" b="1" smtClean="0"/>
          </a:p>
        </p:txBody>
      </p:sp>
      <p:pic>
        <p:nvPicPr>
          <p:cNvPr id="27658" name="Рисунок 12" descr="1284623023_1-kopiya.jpg"/>
          <p:cNvPicPr>
            <a:picLocks noChangeAspect="1"/>
          </p:cNvPicPr>
          <p:nvPr/>
        </p:nvPicPr>
        <p:blipFill>
          <a:blip r:embed="rId4"/>
          <a:srcRect l="3801" t="70888" r="74361" b="6001"/>
          <a:stretch>
            <a:fillRect/>
          </a:stretch>
        </p:blipFill>
        <p:spPr bwMode="auto">
          <a:xfrm>
            <a:off x="8172450" y="620713"/>
            <a:ext cx="7207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smtClean="0"/>
              <a:t>В соответствии с частью 5 статьи 42 Закона </a:t>
            </a:r>
          </a:p>
        </p:txBody>
      </p:sp>
      <p:sp>
        <p:nvSpPr>
          <p:cNvPr id="31752" name="Rectangle 8"/>
          <p:cNvSpPr>
            <a:spLocks noGrp="1"/>
          </p:cNvSpPr>
          <p:nvPr>
            <p:ph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ru-RU" sz="2800" smtClean="0"/>
              <a:t>Информация, отвечающая всем требования законодательства, рассчитана на посетителей различных категорий, в том числе законных представителей детей. </a:t>
            </a:r>
          </a:p>
        </p:txBody>
      </p:sp>
      <p:pic>
        <p:nvPicPr>
          <p:cNvPr id="31749" name="Picture 5" descr="&amp;pcy;&amp;mcy;&amp;pcy;&amp;kcy; 2015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3686175" cy="1384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E:\ОЛИПИАДЫ 2011-2012\Семинар по ВОШ 25.10.2011 г\ЛОГОТИПЫ\лого_ИР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30588" y="752475"/>
            <a:ext cx="2430462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700338" y="3657600"/>
            <a:ext cx="43005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solidFill>
                  <a:srgbClr val="7030A0"/>
                </a:solidFill>
                <a:latin typeface="+mn-lt"/>
                <a:cs typeface="+mn-cs"/>
              </a:rPr>
              <a:t>Спасибо за внимание!</a:t>
            </a:r>
            <a:endParaRPr lang="ru-RU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1360</TotalTime>
  <Words>368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Times New Roman</vt:lpstr>
      <vt:lpstr>Cambria</vt:lpstr>
      <vt:lpstr>Тема Office</vt:lpstr>
      <vt:lpstr>Тема Office</vt:lpstr>
      <vt:lpstr>Тема Office</vt:lpstr>
      <vt:lpstr>Тема Office</vt:lpstr>
      <vt:lpstr>Тема Office</vt:lpstr>
      <vt:lpstr>Требования к деятельности ПМПК на современном этапе образования </vt:lpstr>
      <vt:lpstr>Новый социальный заказ</vt:lpstr>
      <vt:lpstr>Что должно измениться в организации деятельности комиссий? </vt:lpstr>
      <vt:lpstr>Межведомственное взаимодействие </vt:lpstr>
      <vt:lpstr>Межведомственное взаимодействие </vt:lpstr>
      <vt:lpstr>Федеральный закон от 29.12.2012 N273-ФЗ (ред.от23.07.2013) «Об образовании в Российской Федерации»  Статья 15. Сетевая форма реализации образовательных программ </vt:lpstr>
      <vt:lpstr>ПМПК</vt:lpstr>
      <vt:lpstr>В соответствии с частью 5 статьи 42 Закона 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 С</dc:creator>
  <cp:lastModifiedBy>Admin</cp:lastModifiedBy>
  <cp:revision>57</cp:revision>
  <dcterms:created xsi:type="dcterms:W3CDTF">2014-11-24T11:28:09Z</dcterms:created>
  <dcterms:modified xsi:type="dcterms:W3CDTF">2015-06-10T20:05:07Z</dcterms:modified>
</cp:coreProperties>
</file>