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31.jpg" ContentType="image/jpg"/>
  <Override PartName="/ppt/media/image34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68" r:id="rId2"/>
    <p:sldId id="270" r:id="rId3"/>
    <p:sldId id="285" r:id="rId4"/>
    <p:sldId id="271" r:id="rId5"/>
    <p:sldId id="273" r:id="rId6"/>
    <p:sldId id="266" r:id="rId7"/>
    <p:sldId id="274" r:id="rId8"/>
    <p:sldId id="275" r:id="rId9"/>
    <p:sldId id="286" r:id="rId10"/>
    <p:sldId id="287" r:id="rId11"/>
    <p:sldId id="288" r:id="rId12"/>
    <p:sldId id="289" r:id="rId13"/>
    <p:sldId id="272" r:id="rId14"/>
    <p:sldId id="295" r:id="rId15"/>
    <p:sldId id="279" r:id="rId16"/>
    <p:sldId id="280" r:id="rId17"/>
    <p:sldId id="281" r:id="rId18"/>
    <p:sldId id="282" r:id="rId19"/>
    <p:sldId id="284" r:id="rId20"/>
    <p:sldId id="283" r:id="rId21"/>
    <p:sldId id="293" r:id="rId22"/>
    <p:sldId id="294" r:id="rId23"/>
    <p:sldId id="290" r:id="rId24"/>
    <p:sldId id="291" r:id="rId25"/>
    <p:sldId id="292" r:id="rId26"/>
    <p:sldId id="276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161A"/>
    <a:srgbClr val="5B0F25"/>
    <a:srgbClr val="77121A"/>
    <a:srgbClr val="E2CB80"/>
    <a:srgbClr val="5F3E17"/>
    <a:srgbClr val="A76E28"/>
    <a:srgbClr val="B79555"/>
    <a:srgbClr val="D8C078"/>
    <a:srgbClr val="CDAF69"/>
    <a:srgbClr val="B29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F64252-A4AC-44D6-93EC-66D3E44554BF}" type="doc">
      <dgm:prSet loTypeId="urn:microsoft.com/office/officeart/2005/8/layout/pyramid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AF7C906D-2841-4E55-BB30-1B107E830308}">
      <dgm:prSet phldrT="[Текст]" custT="1"/>
      <dgm:spPr/>
      <dgm:t>
        <a:bodyPr/>
        <a:lstStyle/>
        <a:p>
          <a:r>
            <a:rPr lang="ru-RU" sz="1400" b="1">
              <a:solidFill>
                <a:srgbClr val="76161A"/>
              </a:solidFill>
              <a:latin typeface="Bahnschrift SemiLight SemiConde"/>
            </a:rPr>
            <a:t>Модуль 1. Ориентации и целеполагания</a:t>
          </a:r>
          <a:endParaRPr lang="ru-RU" sz="1400" b="1" dirty="0">
            <a:solidFill>
              <a:srgbClr val="76161A"/>
            </a:solidFill>
            <a:latin typeface="Bahnschrift SemiLight SemiConde"/>
          </a:endParaRPr>
        </a:p>
      </dgm:t>
    </dgm:pt>
    <dgm:pt modelId="{E0DE0856-E101-4D9D-BE2C-542D0BA2C7C7}" type="parTrans" cxnId="{CA57E1EC-E8A7-42FB-991D-E3E988606147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5AA1960A-3B56-4CBA-92C5-890300CD853B}" type="sibTrans" cxnId="{CA57E1EC-E8A7-42FB-991D-E3E988606147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E42FA23A-AABD-4C3D-8A37-01AB88CDE23C}">
      <dgm:prSet phldrT="[Текст]" custT="1"/>
      <dgm:spPr/>
      <dgm:t>
        <a:bodyPr/>
        <a:lstStyle/>
        <a:p>
          <a:r>
            <a:rPr lang="ru-RU" sz="1400" b="1">
              <a:solidFill>
                <a:srgbClr val="76161A"/>
              </a:solidFill>
              <a:latin typeface="Bahnschrift SemiLight SemiConde"/>
            </a:rPr>
            <a:t>Модуль 2. Планирования и самоорганизации</a:t>
          </a:r>
          <a:endParaRPr lang="ru-RU" sz="1400" b="1" dirty="0">
            <a:solidFill>
              <a:srgbClr val="76161A"/>
            </a:solidFill>
            <a:latin typeface="Bahnschrift SemiLight SemiConde"/>
          </a:endParaRPr>
        </a:p>
      </dgm:t>
    </dgm:pt>
    <dgm:pt modelId="{CAD86EFD-59EC-43A1-BBCF-E8989DE117A6}" type="parTrans" cxnId="{AFA7102A-259A-40CF-9640-3E1F880168A4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11D1E5EE-2F1E-4E77-9C83-B0B0AAE0C42D}" type="sibTrans" cxnId="{AFA7102A-259A-40CF-9640-3E1F880168A4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BFA4A2A5-1B58-4691-8220-C0BD8840C53E}">
      <dgm:prSet phldrT="[Текст]" custT="1"/>
      <dgm:spPr/>
      <dgm:t>
        <a:bodyPr/>
        <a:lstStyle/>
        <a:p>
          <a:r>
            <a:rPr lang="ru-RU" sz="1400" b="1">
              <a:solidFill>
                <a:srgbClr val="76161A"/>
              </a:solidFill>
              <a:latin typeface="Bahnschrift SemiLight SemiConde"/>
            </a:rPr>
            <a:t>Модуль 3. Предметных занятий и подготовки</a:t>
          </a:r>
          <a:endParaRPr lang="ru-RU" sz="1400" b="1" dirty="0">
            <a:solidFill>
              <a:srgbClr val="76161A"/>
            </a:solidFill>
            <a:latin typeface="Bahnschrift SemiLight SemiConde"/>
          </a:endParaRPr>
        </a:p>
      </dgm:t>
    </dgm:pt>
    <dgm:pt modelId="{3BEB2162-AC5D-438E-B2D2-282F2F5E2FCF}" type="parTrans" cxnId="{C2F52771-51EE-4BEA-9868-5C4801ACBA25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8F0F5FBB-1BB7-4448-BE39-5C23453D6E56}" type="sibTrans" cxnId="{C2F52771-51EE-4BEA-9868-5C4801ACBA25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9375C527-9969-41D8-8AF5-11C3AA683FE8}">
      <dgm:prSet custT="1"/>
      <dgm:spPr/>
      <dgm:t>
        <a:bodyPr/>
        <a:lstStyle/>
        <a:p>
          <a:r>
            <a:rPr lang="ru-RU" sz="1400" b="1" dirty="0">
              <a:solidFill>
                <a:srgbClr val="76161A"/>
              </a:solidFill>
              <a:latin typeface="Bahnschrift SemiLight SemiConde"/>
            </a:rPr>
            <a:t>Модуль 4. Развития навыков </a:t>
          </a:r>
          <a:r>
            <a:rPr lang="en-US" sz="1400" b="1" dirty="0">
              <a:solidFill>
                <a:srgbClr val="76161A"/>
              </a:solidFill>
              <a:latin typeface="Bahnschrift SemiLight SemiConde"/>
            </a:rPr>
            <a:t>soft skills</a:t>
          </a:r>
          <a:endParaRPr lang="ru-RU" sz="1400" b="1" dirty="0">
            <a:solidFill>
              <a:srgbClr val="76161A"/>
            </a:solidFill>
            <a:latin typeface="Bahnschrift SemiLight SemiConde"/>
          </a:endParaRPr>
        </a:p>
      </dgm:t>
    </dgm:pt>
    <dgm:pt modelId="{23563D16-54DE-4E7E-A9C7-3012B63E27FA}" type="parTrans" cxnId="{9A889A72-1470-4F4C-9ABF-4192079CF436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E8772C3B-F512-4476-A697-E3277BD53600}" type="sibTrans" cxnId="{9A889A72-1470-4F4C-9ABF-4192079CF436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CC2161C5-2864-4318-99C6-05BF15D20DF3}">
      <dgm:prSet custT="1"/>
      <dgm:spPr/>
      <dgm:t>
        <a:bodyPr/>
        <a:lstStyle/>
        <a:p>
          <a:r>
            <a:rPr lang="ru-RU" sz="1400" b="1">
              <a:solidFill>
                <a:srgbClr val="76161A"/>
              </a:solidFill>
              <a:latin typeface="Bahnschrift SemiLight SemiConde"/>
            </a:rPr>
            <a:t>Модуль 5. Клуб «Большой перемены»</a:t>
          </a:r>
          <a:endParaRPr lang="ru-RU" sz="1400" b="1" dirty="0">
            <a:solidFill>
              <a:srgbClr val="76161A"/>
            </a:solidFill>
            <a:latin typeface="Bahnschrift SemiLight SemiConde"/>
          </a:endParaRPr>
        </a:p>
      </dgm:t>
    </dgm:pt>
    <dgm:pt modelId="{66FA647B-8722-4F41-85AA-FA37A1E9EA48}" type="parTrans" cxnId="{DB7C8EBD-6F32-47AE-A40E-48F35958E31C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FC9D4BFF-E712-4E1E-AD44-2A6804B92183}" type="sibTrans" cxnId="{DB7C8EBD-6F32-47AE-A40E-48F35958E31C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E4C4D4B5-0875-45E9-B286-91C3A014F5EC}">
      <dgm:prSet custT="1"/>
      <dgm:spPr/>
      <dgm:t>
        <a:bodyPr/>
        <a:lstStyle/>
        <a:p>
          <a:r>
            <a:rPr lang="ru-RU" sz="1400" b="1">
              <a:solidFill>
                <a:srgbClr val="76161A"/>
              </a:solidFill>
              <a:latin typeface="Bahnschrift SemiLight SemiConde"/>
            </a:rPr>
            <a:t>Модуль 7. Оценка и рефлексия</a:t>
          </a:r>
        </a:p>
      </dgm:t>
    </dgm:pt>
    <dgm:pt modelId="{A0AC0B10-5FB5-4C21-B33F-1C0BACEA90F2}" type="parTrans" cxnId="{40CD7776-FDDA-45D4-800F-568BB7339389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9C3D76E5-EAA4-4A66-86BC-4DC310A9DA35}" type="sibTrans" cxnId="{40CD7776-FDDA-45D4-800F-568BB7339389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2301C4BF-5D58-421B-8D4B-D97D6CDC13EB}">
      <dgm:prSet custT="1"/>
      <dgm:spPr/>
      <dgm:t>
        <a:bodyPr/>
        <a:lstStyle/>
        <a:p>
          <a:r>
            <a:rPr lang="ru-RU" sz="1400" b="1">
              <a:solidFill>
                <a:srgbClr val="76161A"/>
              </a:solidFill>
              <a:latin typeface="Bahnschrift SemiLight SemiConde"/>
            </a:rPr>
            <a:t>Модуль 6. Поддержка и мотивация</a:t>
          </a:r>
          <a:endParaRPr lang="ru-RU" sz="1400" b="1" dirty="0">
            <a:solidFill>
              <a:srgbClr val="76161A"/>
            </a:solidFill>
            <a:latin typeface="Bahnschrift SemiLight SemiConde"/>
          </a:endParaRPr>
        </a:p>
      </dgm:t>
    </dgm:pt>
    <dgm:pt modelId="{99901DEB-DA50-4BCC-B89D-93CA1946AA15}" type="sibTrans" cxnId="{616ACAFE-FCA5-418F-B5DE-A1A471F0E3C7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2A39487C-F690-4FD0-BBE5-2AB481A87159}" type="parTrans" cxnId="{616ACAFE-FCA5-418F-B5DE-A1A471F0E3C7}">
      <dgm:prSet/>
      <dgm:spPr/>
      <dgm:t>
        <a:bodyPr/>
        <a:lstStyle/>
        <a:p>
          <a:endParaRPr lang="ru-RU" sz="1400" b="1">
            <a:solidFill>
              <a:srgbClr val="76161A"/>
            </a:solidFill>
            <a:latin typeface="Bahnschrift SemiLight SemiConde"/>
          </a:endParaRPr>
        </a:p>
      </dgm:t>
    </dgm:pt>
    <dgm:pt modelId="{611B4BE4-C94F-461F-BF14-2CEE8EC02454}" type="pres">
      <dgm:prSet presAssocID="{56F64252-A4AC-44D6-93EC-66D3E44554BF}" presName="compositeShape" presStyleCnt="0">
        <dgm:presLayoutVars>
          <dgm:dir/>
          <dgm:resizeHandles/>
        </dgm:presLayoutVars>
      </dgm:prSet>
      <dgm:spPr/>
    </dgm:pt>
    <dgm:pt modelId="{0A9D41FF-628D-407C-8A41-8912057056D5}" type="pres">
      <dgm:prSet presAssocID="{56F64252-A4AC-44D6-93EC-66D3E44554BF}" presName="pyramid" presStyleLbl="node1" presStyleIdx="0" presStyleCnt="1" custLinFactNeighborX="-237" custLinFactNeighborY="-6099"/>
      <dgm:spPr>
        <a:solidFill>
          <a:srgbClr val="76161A"/>
        </a:solidFill>
      </dgm:spPr>
    </dgm:pt>
    <dgm:pt modelId="{20329DC1-94CD-49FC-86FC-FD5ED88D0414}" type="pres">
      <dgm:prSet presAssocID="{56F64252-A4AC-44D6-93EC-66D3E44554BF}" presName="theList" presStyleCnt="0"/>
      <dgm:spPr/>
    </dgm:pt>
    <dgm:pt modelId="{540A3626-26ED-41C5-AE57-AAD9054D4C7A}" type="pres">
      <dgm:prSet presAssocID="{AF7C906D-2841-4E55-BB30-1B107E830308}" presName="aNode" presStyleLbl="fgAcc1" presStyleIdx="0" presStyleCnt="7">
        <dgm:presLayoutVars>
          <dgm:bulletEnabled val="1"/>
        </dgm:presLayoutVars>
      </dgm:prSet>
      <dgm:spPr/>
    </dgm:pt>
    <dgm:pt modelId="{4133D8C8-E107-4E88-9817-9912651328C3}" type="pres">
      <dgm:prSet presAssocID="{AF7C906D-2841-4E55-BB30-1B107E830308}" presName="aSpace" presStyleCnt="0"/>
      <dgm:spPr/>
    </dgm:pt>
    <dgm:pt modelId="{5E43FA26-0646-476F-B3E8-4AADBA152D6D}" type="pres">
      <dgm:prSet presAssocID="{E42FA23A-AABD-4C3D-8A37-01AB88CDE23C}" presName="aNode" presStyleLbl="fgAcc1" presStyleIdx="1" presStyleCnt="7">
        <dgm:presLayoutVars>
          <dgm:bulletEnabled val="1"/>
        </dgm:presLayoutVars>
      </dgm:prSet>
      <dgm:spPr/>
    </dgm:pt>
    <dgm:pt modelId="{A8314D72-B2DE-4B1E-A8F5-8F83254A4543}" type="pres">
      <dgm:prSet presAssocID="{E42FA23A-AABD-4C3D-8A37-01AB88CDE23C}" presName="aSpace" presStyleCnt="0"/>
      <dgm:spPr/>
    </dgm:pt>
    <dgm:pt modelId="{D4A92DC1-0737-4274-B622-93B406B3B923}" type="pres">
      <dgm:prSet presAssocID="{BFA4A2A5-1B58-4691-8220-C0BD8840C53E}" presName="aNode" presStyleLbl="fgAcc1" presStyleIdx="2" presStyleCnt="7">
        <dgm:presLayoutVars>
          <dgm:bulletEnabled val="1"/>
        </dgm:presLayoutVars>
      </dgm:prSet>
      <dgm:spPr/>
    </dgm:pt>
    <dgm:pt modelId="{904148E7-4444-4013-AE56-7FA9A657D650}" type="pres">
      <dgm:prSet presAssocID="{BFA4A2A5-1B58-4691-8220-C0BD8840C53E}" presName="aSpace" presStyleCnt="0"/>
      <dgm:spPr/>
    </dgm:pt>
    <dgm:pt modelId="{37C365D7-D87B-4F03-A214-DFEBC08A98E0}" type="pres">
      <dgm:prSet presAssocID="{9375C527-9969-41D8-8AF5-11C3AA683FE8}" presName="aNode" presStyleLbl="fgAcc1" presStyleIdx="3" presStyleCnt="7">
        <dgm:presLayoutVars>
          <dgm:bulletEnabled val="1"/>
        </dgm:presLayoutVars>
      </dgm:prSet>
      <dgm:spPr/>
    </dgm:pt>
    <dgm:pt modelId="{BAA4E653-9545-4B35-AD79-9100972372DC}" type="pres">
      <dgm:prSet presAssocID="{9375C527-9969-41D8-8AF5-11C3AA683FE8}" presName="aSpace" presStyleCnt="0"/>
      <dgm:spPr/>
    </dgm:pt>
    <dgm:pt modelId="{F4761733-A830-47ED-AC44-C1249637910F}" type="pres">
      <dgm:prSet presAssocID="{CC2161C5-2864-4318-99C6-05BF15D20DF3}" presName="aNode" presStyleLbl="fgAcc1" presStyleIdx="4" presStyleCnt="7">
        <dgm:presLayoutVars>
          <dgm:bulletEnabled val="1"/>
        </dgm:presLayoutVars>
      </dgm:prSet>
      <dgm:spPr/>
    </dgm:pt>
    <dgm:pt modelId="{88056647-C92A-4B9B-A2B3-3F8A9231FE4A}" type="pres">
      <dgm:prSet presAssocID="{CC2161C5-2864-4318-99C6-05BF15D20DF3}" presName="aSpace" presStyleCnt="0"/>
      <dgm:spPr/>
    </dgm:pt>
    <dgm:pt modelId="{91904235-2A95-406C-B80D-E81C0D6EF6BC}" type="pres">
      <dgm:prSet presAssocID="{2301C4BF-5D58-421B-8D4B-D97D6CDC13EB}" presName="aNode" presStyleLbl="fgAcc1" presStyleIdx="5" presStyleCnt="7">
        <dgm:presLayoutVars>
          <dgm:bulletEnabled val="1"/>
        </dgm:presLayoutVars>
      </dgm:prSet>
      <dgm:spPr/>
    </dgm:pt>
    <dgm:pt modelId="{D3E46F66-7A50-4F43-9F0D-98B249BFB1FF}" type="pres">
      <dgm:prSet presAssocID="{2301C4BF-5D58-421B-8D4B-D97D6CDC13EB}" presName="aSpace" presStyleCnt="0"/>
      <dgm:spPr/>
    </dgm:pt>
    <dgm:pt modelId="{6DF9645C-B7D5-4EB2-A32A-72F3F19C331A}" type="pres">
      <dgm:prSet presAssocID="{E4C4D4B5-0875-45E9-B286-91C3A014F5EC}" presName="aNode" presStyleLbl="fgAcc1" presStyleIdx="6" presStyleCnt="7">
        <dgm:presLayoutVars>
          <dgm:bulletEnabled val="1"/>
        </dgm:presLayoutVars>
      </dgm:prSet>
      <dgm:spPr/>
    </dgm:pt>
    <dgm:pt modelId="{F68802D1-C5B5-4DFD-8461-3AC48390DD11}" type="pres">
      <dgm:prSet presAssocID="{E4C4D4B5-0875-45E9-B286-91C3A014F5EC}" presName="aSpace" presStyleCnt="0"/>
      <dgm:spPr/>
    </dgm:pt>
  </dgm:ptLst>
  <dgm:cxnLst>
    <dgm:cxn modelId="{1EB92B05-0EFE-4FD8-8285-BF6B1067304E}" type="presOf" srcId="{E4C4D4B5-0875-45E9-B286-91C3A014F5EC}" destId="{6DF9645C-B7D5-4EB2-A32A-72F3F19C331A}" srcOrd="0" destOrd="0" presId="urn:microsoft.com/office/officeart/2005/8/layout/pyramid2"/>
    <dgm:cxn modelId="{2DD01106-D387-4BF2-9368-AEC008BBAC55}" type="presOf" srcId="{AF7C906D-2841-4E55-BB30-1B107E830308}" destId="{540A3626-26ED-41C5-AE57-AAD9054D4C7A}" srcOrd="0" destOrd="0" presId="urn:microsoft.com/office/officeart/2005/8/layout/pyramid2"/>
    <dgm:cxn modelId="{7A777814-FDC9-4EB2-98C8-42DE3F86A874}" type="presOf" srcId="{9375C527-9969-41D8-8AF5-11C3AA683FE8}" destId="{37C365D7-D87B-4F03-A214-DFEBC08A98E0}" srcOrd="0" destOrd="0" presId="urn:microsoft.com/office/officeart/2005/8/layout/pyramid2"/>
    <dgm:cxn modelId="{AFA7102A-259A-40CF-9640-3E1F880168A4}" srcId="{56F64252-A4AC-44D6-93EC-66D3E44554BF}" destId="{E42FA23A-AABD-4C3D-8A37-01AB88CDE23C}" srcOrd="1" destOrd="0" parTransId="{CAD86EFD-59EC-43A1-BBCF-E8989DE117A6}" sibTransId="{11D1E5EE-2F1E-4E77-9C83-B0B0AAE0C42D}"/>
    <dgm:cxn modelId="{92E7CA4D-7BEF-4E5D-BA7C-28EA96FC3065}" type="presOf" srcId="{CC2161C5-2864-4318-99C6-05BF15D20DF3}" destId="{F4761733-A830-47ED-AC44-C1249637910F}" srcOrd="0" destOrd="0" presId="urn:microsoft.com/office/officeart/2005/8/layout/pyramid2"/>
    <dgm:cxn modelId="{C2F52771-51EE-4BEA-9868-5C4801ACBA25}" srcId="{56F64252-A4AC-44D6-93EC-66D3E44554BF}" destId="{BFA4A2A5-1B58-4691-8220-C0BD8840C53E}" srcOrd="2" destOrd="0" parTransId="{3BEB2162-AC5D-438E-B2D2-282F2F5E2FCF}" sibTransId="{8F0F5FBB-1BB7-4448-BE39-5C23453D6E56}"/>
    <dgm:cxn modelId="{9A889A72-1470-4F4C-9ABF-4192079CF436}" srcId="{56F64252-A4AC-44D6-93EC-66D3E44554BF}" destId="{9375C527-9969-41D8-8AF5-11C3AA683FE8}" srcOrd="3" destOrd="0" parTransId="{23563D16-54DE-4E7E-A9C7-3012B63E27FA}" sibTransId="{E8772C3B-F512-4476-A697-E3277BD53600}"/>
    <dgm:cxn modelId="{40CD7776-FDDA-45D4-800F-568BB7339389}" srcId="{56F64252-A4AC-44D6-93EC-66D3E44554BF}" destId="{E4C4D4B5-0875-45E9-B286-91C3A014F5EC}" srcOrd="6" destOrd="0" parTransId="{A0AC0B10-5FB5-4C21-B33F-1C0BACEA90F2}" sibTransId="{9C3D76E5-EAA4-4A66-86BC-4DC310A9DA35}"/>
    <dgm:cxn modelId="{F1772A88-E6BD-4D30-A9C3-0809895607FD}" type="presOf" srcId="{2301C4BF-5D58-421B-8D4B-D97D6CDC13EB}" destId="{91904235-2A95-406C-B80D-E81C0D6EF6BC}" srcOrd="0" destOrd="0" presId="urn:microsoft.com/office/officeart/2005/8/layout/pyramid2"/>
    <dgm:cxn modelId="{9BFD109A-7CA4-4600-8618-6C93ED67B23F}" type="presOf" srcId="{E42FA23A-AABD-4C3D-8A37-01AB88CDE23C}" destId="{5E43FA26-0646-476F-B3E8-4AADBA152D6D}" srcOrd="0" destOrd="0" presId="urn:microsoft.com/office/officeart/2005/8/layout/pyramid2"/>
    <dgm:cxn modelId="{447C5CAF-9DCF-4A88-BF77-FB2B0705A864}" type="presOf" srcId="{BFA4A2A5-1B58-4691-8220-C0BD8840C53E}" destId="{D4A92DC1-0737-4274-B622-93B406B3B923}" srcOrd="0" destOrd="0" presId="urn:microsoft.com/office/officeart/2005/8/layout/pyramid2"/>
    <dgm:cxn modelId="{DB7C8EBD-6F32-47AE-A40E-48F35958E31C}" srcId="{56F64252-A4AC-44D6-93EC-66D3E44554BF}" destId="{CC2161C5-2864-4318-99C6-05BF15D20DF3}" srcOrd="4" destOrd="0" parTransId="{66FA647B-8722-4F41-85AA-FA37A1E9EA48}" sibTransId="{FC9D4BFF-E712-4E1E-AD44-2A6804B92183}"/>
    <dgm:cxn modelId="{CDF596D5-44B0-465F-A300-F67632965B35}" type="presOf" srcId="{56F64252-A4AC-44D6-93EC-66D3E44554BF}" destId="{611B4BE4-C94F-461F-BF14-2CEE8EC02454}" srcOrd="0" destOrd="0" presId="urn:microsoft.com/office/officeart/2005/8/layout/pyramid2"/>
    <dgm:cxn modelId="{CA57E1EC-E8A7-42FB-991D-E3E988606147}" srcId="{56F64252-A4AC-44D6-93EC-66D3E44554BF}" destId="{AF7C906D-2841-4E55-BB30-1B107E830308}" srcOrd="0" destOrd="0" parTransId="{E0DE0856-E101-4D9D-BE2C-542D0BA2C7C7}" sibTransId="{5AA1960A-3B56-4CBA-92C5-890300CD853B}"/>
    <dgm:cxn modelId="{616ACAFE-FCA5-418F-B5DE-A1A471F0E3C7}" srcId="{56F64252-A4AC-44D6-93EC-66D3E44554BF}" destId="{2301C4BF-5D58-421B-8D4B-D97D6CDC13EB}" srcOrd="5" destOrd="0" parTransId="{2A39487C-F690-4FD0-BBE5-2AB481A87159}" sibTransId="{99901DEB-DA50-4BCC-B89D-93CA1946AA15}"/>
    <dgm:cxn modelId="{55F9598F-9086-49B1-A08C-97606E95E7D5}" type="presParOf" srcId="{611B4BE4-C94F-461F-BF14-2CEE8EC02454}" destId="{0A9D41FF-628D-407C-8A41-8912057056D5}" srcOrd="0" destOrd="0" presId="urn:microsoft.com/office/officeart/2005/8/layout/pyramid2"/>
    <dgm:cxn modelId="{42A22333-D345-49BA-9F8D-C4387391D87A}" type="presParOf" srcId="{611B4BE4-C94F-461F-BF14-2CEE8EC02454}" destId="{20329DC1-94CD-49FC-86FC-FD5ED88D0414}" srcOrd="1" destOrd="0" presId="urn:microsoft.com/office/officeart/2005/8/layout/pyramid2"/>
    <dgm:cxn modelId="{C994BA1B-1280-49CD-9F16-F23ADF88632B}" type="presParOf" srcId="{20329DC1-94CD-49FC-86FC-FD5ED88D0414}" destId="{540A3626-26ED-41C5-AE57-AAD9054D4C7A}" srcOrd="0" destOrd="0" presId="urn:microsoft.com/office/officeart/2005/8/layout/pyramid2"/>
    <dgm:cxn modelId="{9A35AF53-4B70-48F8-94D5-65F3D8BCF449}" type="presParOf" srcId="{20329DC1-94CD-49FC-86FC-FD5ED88D0414}" destId="{4133D8C8-E107-4E88-9817-9912651328C3}" srcOrd="1" destOrd="0" presId="urn:microsoft.com/office/officeart/2005/8/layout/pyramid2"/>
    <dgm:cxn modelId="{E27FF871-F705-4E93-A83D-DA6E096C0020}" type="presParOf" srcId="{20329DC1-94CD-49FC-86FC-FD5ED88D0414}" destId="{5E43FA26-0646-476F-B3E8-4AADBA152D6D}" srcOrd="2" destOrd="0" presId="urn:microsoft.com/office/officeart/2005/8/layout/pyramid2"/>
    <dgm:cxn modelId="{A799917D-31CC-4663-829A-215BA1331C8C}" type="presParOf" srcId="{20329DC1-94CD-49FC-86FC-FD5ED88D0414}" destId="{A8314D72-B2DE-4B1E-A8F5-8F83254A4543}" srcOrd="3" destOrd="0" presId="urn:microsoft.com/office/officeart/2005/8/layout/pyramid2"/>
    <dgm:cxn modelId="{C3B44C1E-15E4-4C10-952D-757BDDC67808}" type="presParOf" srcId="{20329DC1-94CD-49FC-86FC-FD5ED88D0414}" destId="{D4A92DC1-0737-4274-B622-93B406B3B923}" srcOrd="4" destOrd="0" presId="urn:microsoft.com/office/officeart/2005/8/layout/pyramid2"/>
    <dgm:cxn modelId="{6B4347C2-337F-4DB0-85F6-3298F2C7B7DF}" type="presParOf" srcId="{20329DC1-94CD-49FC-86FC-FD5ED88D0414}" destId="{904148E7-4444-4013-AE56-7FA9A657D650}" srcOrd="5" destOrd="0" presId="urn:microsoft.com/office/officeart/2005/8/layout/pyramid2"/>
    <dgm:cxn modelId="{E8004B80-DBFB-42AC-AE25-17648883D33B}" type="presParOf" srcId="{20329DC1-94CD-49FC-86FC-FD5ED88D0414}" destId="{37C365D7-D87B-4F03-A214-DFEBC08A98E0}" srcOrd="6" destOrd="0" presId="urn:microsoft.com/office/officeart/2005/8/layout/pyramid2"/>
    <dgm:cxn modelId="{63D5E871-336E-4303-91EA-E03CFF0F89A2}" type="presParOf" srcId="{20329DC1-94CD-49FC-86FC-FD5ED88D0414}" destId="{BAA4E653-9545-4B35-AD79-9100972372DC}" srcOrd="7" destOrd="0" presId="urn:microsoft.com/office/officeart/2005/8/layout/pyramid2"/>
    <dgm:cxn modelId="{F43BDACA-234C-41DD-B5C0-4FB7E55927B5}" type="presParOf" srcId="{20329DC1-94CD-49FC-86FC-FD5ED88D0414}" destId="{F4761733-A830-47ED-AC44-C1249637910F}" srcOrd="8" destOrd="0" presId="urn:microsoft.com/office/officeart/2005/8/layout/pyramid2"/>
    <dgm:cxn modelId="{2829D99E-1EC8-4574-91CC-7F523725376F}" type="presParOf" srcId="{20329DC1-94CD-49FC-86FC-FD5ED88D0414}" destId="{88056647-C92A-4B9B-A2B3-3F8A9231FE4A}" srcOrd="9" destOrd="0" presId="urn:microsoft.com/office/officeart/2005/8/layout/pyramid2"/>
    <dgm:cxn modelId="{905332B2-CDA0-409E-BD8B-C1965EC766A6}" type="presParOf" srcId="{20329DC1-94CD-49FC-86FC-FD5ED88D0414}" destId="{91904235-2A95-406C-B80D-E81C0D6EF6BC}" srcOrd="10" destOrd="0" presId="urn:microsoft.com/office/officeart/2005/8/layout/pyramid2"/>
    <dgm:cxn modelId="{9960ADB9-AC38-4038-A980-5B2AAABC12B3}" type="presParOf" srcId="{20329DC1-94CD-49FC-86FC-FD5ED88D0414}" destId="{D3E46F66-7A50-4F43-9F0D-98B249BFB1FF}" srcOrd="11" destOrd="0" presId="urn:microsoft.com/office/officeart/2005/8/layout/pyramid2"/>
    <dgm:cxn modelId="{52AC787D-3524-4FB0-9339-00ABB6937716}" type="presParOf" srcId="{20329DC1-94CD-49FC-86FC-FD5ED88D0414}" destId="{6DF9645C-B7D5-4EB2-A32A-72F3F19C331A}" srcOrd="12" destOrd="0" presId="urn:microsoft.com/office/officeart/2005/8/layout/pyramid2"/>
    <dgm:cxn modelId="{6E61315F-D890-43CA-A9D2-22B9452F8CC3}" type="presParOf" srcId="{20329DC1-94CD-49FC-86FC-FD5ED88D0414}" destId="{F68802D1-C5B5-4DFD-8461-3AC48390DD11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71A1F1-845B-451C-A9B9-17F2A630B083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8AD27FB9-66F6-4E9D-8E11-4463371F77A1}">
      <dgm:prSet phldrT="[Текст]" custT="1"/>
      <dgm:spPr/>
      <dgm:t>
        <a:bodyPr/>
        <a:lstStyle/>
        <a:p>
          <a:r>
            <a:rPr lang="ru-RU" sz="2200" b="1" dirty="0">
              <a:solidFill>
                <a:schemeClr val="bg1"/>
              </a:solidFill>
            </a:rPr>
            <a:t>2020 год</a:t>
          </a:r>
          <a:br>
            <a:rPr lang="ru-RU" sz="22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1 победитель</a:t>
          </a:r>
        </a:p>
      </dgm:t>
    </dgm:pt>
    <dgm:pt modelId="{33934E31-7916-43A1-AC11-0924121FF4E6}" type="parTrans" cxnId="{AB3F64FC-C442-4716-A54A-663CB45B3F32}">
      <dgm:prSet/>
      <dgm:spPr/>
      <dgm:t>
        <a:bodyPr/>
        <a:lstStyle/>
        <a:p>
          <a:endParaRPr lang="ru-RU" sz="1700"/>
        </a:p>
      </dgm:t>
    </dgm:pt>
    <dgm:pt modelId="{A1798966-5588-4ECE-9C3A-9540CF69DB0F}" type="sibTrans" cxnId="{AB3F64FC-C442-4716-A54A-663CB45B3F32}">
      <dgm:prSet/>
      <dgm:spPr/>
      <dgm:t>
        <a:bodyPr/>
        <a:lstStyle/>
        <a:p>
          <a:endParaRPr lang="ru-RU" sz="1700"/>
        </a:p>
      </dgm:t>
    </dgm:pt>
    <dgm:pt modelId="{8F5FA1C1-35D8-4F2C-BE91-5C6528721618}">
      <dgm:prSet phldrT="[Текст]" custT="1"/>
      <dgm:spPr/>
      <dgm:t>
        <a:bodyPr/>
        <a:lstStyle/>
        <a:p>
          <a:r>
            <a:rPr lang="ru-RU" sz="2200" b="1" dirty="0">
              <a:solidFill>
                <a:schemeClr val="bg1"/>
              </a:solidFill>
            </a:rPr>
            <a:t>2021 год</a:t>
          </a:r>
          <a:br>
            <a:rPr lang="ru-RU" sz="22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3 полуфиналиста</a:t>
          </a:r>
        </a:p>
      </dgm:t>
    </dgm:pt>
    <dgm:pt modelId="{4256CE33-7A9C-4825-AB26-B968049C7E79}" type="parTrans" cxnId="{3CE532E1-16BE-4C20-B1E7-243E6A8B54AB}">
      <dgm:prSet/>
      <dgm:spPr/>
      <dgm:t>
        <a:bodyPr/>
        <a:lstStyle/>
        <a:p>
          <a:endParaRPr lang="ru-RU" sz="1700"/>
        </a:p>
      </dgm:t>
    </dgm:pt>
    <dgm:pt modelId="{B4486713-A034-45EB-A3E8-2F33575E7414}" type="sibTrans" cxnId="{3CE532E1-16BE-4C20-B1E7-243E6A8B54AB}">
      <dgm:prSet/>
      <dgm:spPr/>
      <dgm:t>
        <a:bodyPr/>
        <a:lstStyle/>
        <a:p>
          <a:endParaRPr lang="ru-RU" sz="1700"/>
        </a:p>
      </dgm:t>
    </dgm:pt>
    <dgm:pt modelId="{31235C2E-6205-49F9-8EF6-7129658207A9}">
      <dgm:prSet phldrT="[Текст]" custT="1"/>
      <dgm:spPr/>
      <dgm:t>
        <a:bodyPr/>
        <a:lstStyle/>
        <a:p>
          <a:r>
            <a:rPr lang="ru-RU" sz="2200" b="1" dirty="0">
              <a:solidFill>
                <a:schemeClr val="bg1"/>
              </a:solidFill>
            </a:rPr>
            <a:t>2022 год</a:t>
          </a:r>
          <a:br>
            <a:rPr lang="ru-RU" sz="22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2 призера + </a:t>
          </a:r>
          <a:br>
            <a:rPr lang="ru-RU" sz="17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4 полуфиналиста</a:t>
          </a:r>
        </a:p>
      </dgm:t>
    </dgm:pt>
    <dgm:pt modelId="{F8A83345-85BC-4C96-9706-9303D48ABDD4}" type="parTrans" cxnId="{301899F7-14BE-48DC-A8E1-54EFA95FB374}">
      <dgm:prSet/>
      <dgm:spPr/>
      <dgm:t>
        <a:bodyPr/>
        <a:lstStyle/>
        <a:p>
          <a:endParaRPr lang="ru-RU" sz="1700"/>
        </a:p>
      </dgm:t>
    </dgm:pt>
    <dgm:pt modelId="{EABC3D08-E973-461D-9529-FD14E84181C6}" type="sibTrans" cxnId="{301899F7-14BE-48DC-A8E1-54EFA95FB374}">
      <dgm:prSet/>
      <dgm:spPr/>
      <dgm:t>
        <a:bodyPr/>
        <a:lstStyle/>
        <a:p>
          <a:endParaRPr lang="ru-RU" sz="1700"/>
        </a:p>
      </dgm:t>
    </dgm:pt>
    <dgm:pt modelId="{BCA605D2-B51D-4AF3-A456-BD1922C2B73E}">
      <dgm:prSet custT="1"/>
      <dgm:spPr/>
      <dgm:t>
        <a:bodyPr/>
        <a:lstStyle/>
        <a:p>
          <a:r>
            <a:rPr lang="ru-RU" sz="2200" b="1" dirty="0">
              <a:solidFill>
                <a:schemeClr val="bg1"/>
              </a:solidFill>
            </a:rPr>
            <a:t>2023 год</a:t>
          </a:r>
          <a:br>
            <a:rPr lang="ru-RU" sz="22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1 победитель +</a:t>
          </a:r>
          <a:br>
            <a:rPr lang="ru-RU" sz="17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1 призер + </a:t>
          </a:r>
          <a:br>
            <a:rPr lang="ru-RU" sz="17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3 полуфиналиста</a:t>
          </a:r>
        </a:p>
      </dgm:t>
    </dgm:pt>
    <dgm:pt modelId="{4067BA02-19B8-46F7-915C-7ABFECCF0F27}" type="parTrans" cxnId="{DC196464-1BAF-4765-AE7E-0D46EEBD65A8}">
      <dgm:prSet/>
      <dgm:spPr/>
      <dgm:t>
        <a:bodyPr/>
        <a:lstStyle/>
        <a:p>
          <a:endParaRPr lang="ru-RU" sz="1700"/>
        </a:p>
      </dgm:t>
    </dgm:pt>
    <dgm:pt modelId="{7810EE28-5097-49BD-B85B-A1D028E58457}" type="sibTrans" cxnId="{DC196464-1BAF-4765-AE7E-0D46EEBD65A8}">
      <dgm:prSet/>
      <dgm:spPr/>
      <dgm:t>
        <a:bodyPr/>
        <a:lstStyle/>
        <a:p>
          <a:endParaRPr lang="ru-RU" sz="1700"/>
        </a:p>
      </dgm:t>
    </dgm:pt>
    <dgm:pt modelId="{D41F74F4-412A-42EE-A278-BECC516FBDE3}">
      <dgm:prSet custT="1"/>
      <dgm:spPr/>
      <dgm:t>
        <a:bodyPr/>
        <a:lstStyle/>
        <a:p>
          <a:r>
            <a:rPr lang="ru-RU" sz="2200" b="1" dirty="0">
              <a:solidFill>
                <a:schemeClr val="bg1"/>
              </a:solidFill>
            </a:rPr>
            <a:t>2024 год</a:t>
          </a:r>
          <a:br>
            <a:rPr lang="ru-RU" sz="22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2 призера + </a:t>
          </a:r>
          <a:br>
            <a:rPr lang="ru-RU" sz="1700" b="1" dirty="0">
              <a:solidFill>
                <a:schemeClr val="bg1"/>
              </a:solidFill>
            </a:rPr>
          </a:br>
          <a:r>
            <a:rPr lang="ru-RU" sz="1700" b="1" dirty="0">
              <a:solidFill>
                <a:schemeClr val="bg1"/>
              </a:solidFill>
            </a:rPr>
            <a:t>4 полуфиналиста</a:t>
          </a:r>
        </a:p>
      </dgm:t>
    </dgm:pt>
    <dgm:pt modelId="{12F6C4CD-C569-4DF1-894A-577E59588166}" type="parTrans" cxnId="{E08526C8-E0BF-4388-B6FC-53755CF3DE65}">
      <dgm:prSet/>
      <dgm:spPr/>
      <dgm:t>
        <a:bodyPr/>
        <a:lstStyle/>
        <a:p>
          <a:endParaRPr lang="ru-RU" sz="1700"/>
        </a:p>
      </dgm:t>
    </dgm:pt>
    <dgm:pt modelId="{A9491ACA-31C4-4530-BDB7-7A5E86A8AB2E}" type="sibTrans" cxnId="{E08526C8-E0BF-4388-B6FC-53755CF3DE65}">
      <dgm:prSet/>
      <dgm:spPr/>
      <dgm:t>
        <a:bodyPr/>
        <a:lstStyle/>
        <a:p>
          <a:endParaRPr lang="ru-RU" sz="1700"/>
        </a:p>
      </dgm:t>
    </dgm:pt>
    <dgm:pt modelId="{80B2BF37-06E6-40DB-AF07-0D88AF878C84}" type="pres">
      <dgm:prSet presAssocID="{9471A1F1-845B-451C-A9B9-17F2A630B083}" presName="Name0" presStyleCnt="0">
        <dgm:presLayoutVars>
          <dgm:dir/>
          <dgm:animLvl val="lvl"/>
          <dgm:resizeHandles val="exact"/>
        </dgm:presLayoutVars>
      </dgm:prSet>
      <dgm:spPr/>
    </dgm:pt>
    <dgm:pt modelId="{AFB06541-24F7-43B2-A305-5CA8DAD26AFF}" type="pres">
      <dgm:prSet presAssocID="{9471A1F1-845B-451C-A9B9-17F2A630B083}" presName="dummy" presStyleCnt="0"/>
      <dgm:spPr/>
    </dgm:pt>
    <dgm:pt modelId="{BDAEA5FB-C5DA-4BA8-96E2-42907A8EFF6A}" type="pres">
      <dgm:prSet presAssocID="{9471A1F1-845B-451C-A9B9-17F2A630B083}" presName="linH" presStyleCnt="0"/>
      <dgm:spPr/>
    </dgm:pt>
    <dgm:pt modelId="{56662CF4-F3CA-484D-8B7B-650C2A8EF83D}" type="pres">
      <dgm:prSet presAssocID="{9471A1F1-845B-451C-A9B9-17F2A630B083}" presName="padding1" presStyleCnt="0"/>
      <dgm:spPr/>
    </dgm:pt>
    <dgm:pt modelId="{6E212C01-4D4A-4741-B0EC-D18A07400863}" type="pres">
      <dgm:prSet presAssocID="{8AD27FB9-66F6-4E9D-8E11-4463371F77A1}" presName="linV" presStyleCnt="0"/>
      <dgm:spPr/>
    </dgm:pt>
    <dgm:pt modelId="{AB7D0E78-23B3-428A-ADBA-A1824CDE34A6}" type="pres">
      <dgm:prSet presAssocID="{8AD27FB9-66F6-4E9D-8E11-4463371F77A1}" presName="spVertical1" presStyleCnt="0"/>
      <dgm:spPr/>
    </dgm:pt>
    <dgm:pt modelId="{5031FDAE-154D-4BC7-8A85-4BFCEDB21542}" type="pres">
      <dgm:prSet presAssocID="{8AD27FB9-66F6-4E9D-8E11-4463371F77A1}" presName="parTx" presStyleLbl="revTx" presStyleIdx="0" presStyleCnt="5" custScaleX="279960" custLinFactNeighborX="-85763" custLinFactNeighborY="-858">
        <dgm:presLayoutVars>
          <dgm:chMax val="0"/>
          <dgm:chPref val="0"/>
          <dgm:bulletEnabled val="1"/>
        </dgm:presLayoutVars>
      </dgm:prSet>
      <dgm:spPr/>
    </dgm:pt>
    <dgm:pt modelId="{A5BE88BC-72CD-45C8-9ADB-B239208048A3}" type="pres">
      <dgm:prSet presAssocID="{8AD27FB9-66F6-4E9D-8E11-4463371F77A1}" presName="spVertical2" presStyleCnt="0"/>
      <dgm:spPr/>
    </dgm:pt>
    <dgm:pt modelId="{0970D368-D51B-4BF1-8E0B-BF8E2F6A0C36}" type="pres">
      <dgm:prSet presAssocID="{8AD27FB9-66F6-4E9D-8E11-4463371F77A1}" presName="spVertical3" presStyleCnt="0"/>
      <dgm:spPr/>
    </dgm:pt>
    <dgm:pt modelId="{EF49C52B-4455-403F-9ACE-CC26F8D47693}" type="pres">
      <dgm:prSet presAssocID="{A1798966-5588-4ECE-9C3A-9540CF69DB0F}" presName="space" presStyleCnt="0"/>
      <dgm:spPr/>
    </dgm:pt>
    <dgm:pt modelId="{E39A2361-50FA-4697-B874-1029DED30941}" type="pres">
      <dgm:prSet presAssocID="{8F5FA1C1-35D8-4F2C-BE91-5C6528721618}" presName="linV" presStyleCnt="0"/>
      <dgm:spPr/>
    </dgm:pt>
    <dgm:pt modelId="{DC21942E-F057-42A9-A7F5-33615E88F268}" type="pres">
      <dgm:prSet presAssocID="{8F5FA1C1-35D8-4F2C-BE91-5C6528721618}" presName="spVertical1" presStyleCnt="0"/>
      <dgm:spPr/>
    </dgm:pt>
    <dgm:pt modelId="{2E3A166C-D424-411D-ACAD-B1C50E4EB7E8}" type="pres">
      <dgm:prSet presAssocID="{8F5FA1C1-35D8-4F2C-BE91-5C6528721618}" presName="parTx" presStyleLbl="revTx" presStyleIdx="1" presStyleCnt="5" custScaleX="324520" custLinFactNeighborX="-72381" custLinFactNeighborY="-858">
        <dgm:presLayoutVars>
          <dgm:chMax val="0"/>
          <dgm:chPref val="0"/>
          <dgm:bulletEnabled val="1"/>
        </dgm:presLayoutVars>
      </dgm:prSet>
      <dgm:spPr/>
    </dgm:pt>
    <dgm:pt modelId="{4E204369-6956-4614-BD4C-759D1E16A6CB}" type="pres">
      <dgm:prSet presAssocID="{8F5FA1C1-35D8-4F2C-BE91-5C6528721618}" presName="spVertical2" presStyleCnt="0"/>
      <dgm:spPr/>
    </dgm:pt>
    <dgm:pt modelId="{FD7FCD14-B7F9-4C9E-83A2-879C9CB3D404}" type="pres">
      <dgm:prSet presAssocID="{8F5FA1C1-35D8-4F2C-BE91-5C6528721618}" presName="spVertical3" presStyleCnt="0"/>
      <dgm:spPr/>
    </dgm:pt>
    <dgm:pt modelId="{CB1BC2D6-1A77-4B0B-AD5A-42957BCB006E}" type="pres">
      <dgm:prSet presAssocID="{B4486713-A034-45EB-A3E8-2F33575E7414}" presName="space" presStyleCnt="0"/>
      <dgm:spPr/>
    </dgm:pt>
    <dgm:pt modelId="{A8D6EA37-D2F9-4B2B-8BD8-A39C7E5E484C}" type="pres">
      <dgm:prSet presAssocID="{31235C2E-6205-49F9-8EF6-7129658207A9}" presName="linV" presStyleCnt="0"/>
      <dgm:spPr/>
    </dgm:pt>
    <dgm:pt modelId="{78F88F60-95AA-4D7E-A92C-0E6A8B5893E4}" type="pres">
      <dgm:prSet presAssocID="{31235C2E-6205-49F9-8EF6-7129658207A9}" presName="spVertical1" presStyleCnt="0"/>
      <dgm:spPr/>
    </dgm:pt>
    <dgm:pt modelId="{24DA517B-4B8A-412E-82C1-6DFD8CCB3B3A}" type="pres">
      <dgm:prSet presAssocID="{31235C2E-6205-49F9-8EF6-7129658207A9}" presName="parTx" presStyleLbl="revTx" presStyleIdx="2" presStyleCnt="5" custScaleX="314805" custLinFactNeighborX="-77099" custLinFactNeighborY="-4643">
        <dgm:presLayoutVars>
          <dgm:chMax val="0"/>
          <dgm:chPref val="0"/>
          <dgm:bulletEnabled val="1"/>
        </dgm:presLayoutVars>
      </dgm:prSet>
      <dgm:spPr/>
    </dgm:pt>
    <dgm:pt modelId="{67F0CBB5-940F-4158-98D3-2704E06D91F4}" type="pres">
      <dgm:prSet presAssocID="{31235C2E-6205-49F9-8EF6-7129658207A9}" presName="spVertical2" presStyleCnt="0"/>
      <dgm:spPr/>
    </dgm:pt>
    <dgm:pt modelId="{A4F5FF49-510E-4BBA-BB65-940C1CD9231C}" type="pres">
      <dgm:prSet presAssocID="{31235C2E-6205-49F9-8EF6-7129658207A9}" presName="spVertical3" presStyleCnt="0"/>
      <dgm:spPr/>
    </dgm:pt>
    <dgm:pt modelId="{0464A9E3-D8F2-4FA3-A8A9-8937912E7CBF}" type="pres">
      <dgm:prSet presAssocID="{EABC3D08-E973-461D-9529-FD14E84181C6}" presName="space" presStyleCnt="0"/>
      <dgm:spPr/>
    </dgm:pt>
    <dgm:pt modelId="{35EEDED0-26D2-4724-9F64-C6A6835C6B0D}" type="pres">
      <dgm:prSet presAssocID="{BCA605D2-B51D-4AF3-A456-BD1922C2B73E}" presName="linV" presStyleCnt="0"/>
      <dgm:spPr/>
    </dgm:pt>
    <dgm:pt modelId="{AEED27D3-044A-4B53-85E1-2C8D2C1CFC87}" type="pres">
      <dgm:prSet presAssocID="{BCA605D2-B51D-4AF3-A456-BD1922C2B73E}" presName="spVertical1" presStyleCnt="0"/>
      <dgm:spPr/>
    </dgm:pt>
    <dgm:pt modelId="{10032163-05B8-493C-A03D-A6410B7EF144}" type="pres">
      <dgm:prSet presAssocID="{BCA605D2-B51D-4AF3-A456-BD1922C2B73E}" presName="parTx" presStyleLbl="revTx" presStyleIdx="3" presStyleCnt="5" custScaleX="275128" custLinFactNeighborX="-74943">
        <dgm:presLayoutVars>
          <dgm:chMax val="0"/>
          <dgm:chPref val="0"/>
          <dgm:bulletEnabled val="1"/>
        </dgm:presLayoutVars>
      </dgm:prSet>
      <dgm:spPr/>
    </dgm:pt>
    <dgm:pt modelId="{4AFE16FF-A637-4F96-BE7A-D1F23288B8CC}" type="pres">
      <dgm:prSet presAssocID="{BCA605D2-B51D-4AF3-A456-BD1922C2B73E}" presName="spVertical2" presStyleCnt="0"/>
      <dgm:spPr/>
    </dgm:pt>
    <dgm:pt modelId="{2A155546-5F7B-479D-A5A9-1D7E006C6672}" type="pres">
      <dgm:prSet presAssocID="{BCA605D2-B51D-4AF3-A456-BD1922C2B73E}" presName="spVertical3" presStyleCnt="0"/>
      <dgm:spPr/>
    </dgm:pt>
    <dgm:pt modelId="{0A8A2380-9A69-49AE-ABE6-37861051BD90}" type="pres">
      <dgm:prSet presAssocID="{7810EE28-5097-49BD-B85B-A1D028E58457}" presName="space" presStyleCnt="0"/>
      <dgm:spPr/>
    </dgm:pt>
    <dgm:pt modelId="{9C0D5F3F-E1CF-42E0-A0D8-16997BB0C966}" type="pres">
      <dgm:prSet presAssocID="{D41F74F4-412A-42EE-A278-BECC516FBDE3}" presName="linV" presStyleCnt="0"/>
      <dgm:spPr/>
    </dgm:pt>
    <dgm:pt modelId="{D5B93E3A-0CE7-4E5E-AEA9-80381B1B7564}" type="pres">
      <dgm:prSet presAssocID="{D41F74F4-412A-42EE-A278-BECC516FBDE3}" presName="spVertical1" presStyleCnt="0"/>
      <dgm:spPr/>
    </dgm:pt>
    <dgm:pt modelId="{ABFA0C84-E938-4A20-ACDE-B9F17AE96BE6}" type="pres">
      <dgm:prSet presAssocID="{D41F74F4-412A-42EE-A278-BECC516FBDE3}" presName="parTx" presStyleLbl="revTx" presStyleIdx="4" presStyleCnt="5" custScaleX="282847" custLinFactNeighborX="-64317" custLinFactNeighborY="1085">
        <dgm:presLayoutVars>
          <dgm:chMax val="0"/>
          <dgm:chPref val="0"/>
          <dgm:bulletEnabled val="1"/>
        </dgm:presLayoutVars>
      </dgm:prSet>
      <dgm:spPr/>
    </dgm:pt>
    <dgm:pt modelId="{7AE91852-9144-4A76-9661-51FBF875BEEB}" type="pres">
      <dgm:prSet presAssocID="{D41F74F4-412A-42EE-A278-BECC516FBDE3}" presName="spVertical2" presStyleCnt="0"/>
      <dgm:spPr/>
    </dgm:pt>
    <dgm:pt modelId="{FC8B0C3D-1D7B-4FAD-9D65-2D11BFE5521D}" type="pres">
      <dgm:prSet presAssocID="{D41F74F4-412A-42EE-A278-BECC516FBDE3}" presName="spVertical3" presStyleCnt="0"/>
      <dgm:spPr/>
    </dgm:pt>
    <dgm:pt modelId="{5C88903B-2AD7-4841-97D6-4ACD292E4AFE}" type="pres">
      <dgm:prSet presAssocID="{9471A1F1-845B-451C-A9B9-17F2A630B083}" presName="padding2" presStyleCnt="0"/>
      <dgm:spPr/>
    </dgm:pt>
    <dgm:pt modelId="{038174C6-4857-4406-8D41-D14F1B4292AD}" type="pres">
      <dgm:prSet presAssocID="{9471A1F1-845B-451C-A9B9-17F2A630B083}" presName="negArrow" presStyleCnt="0"/>
      <dgm:spPr/>
    </dgm:pt>
    <dgm:pt modelId="{FC41037E-9461-4E4B-A57A-7896C92F22FE}" type="pres">
      <dgm:prSet presAssocID="{9471A1F1-845B-451C-A9B9-17F2A630B083}" presName="backgroundArrow" presStyleLbl="node1" presStyleIdx="0" presStyleCnt="1" custLinFactNeighborX="-3055" custLinFactNeighborY="0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olidFill>
          <a:srgbClr val="76161A"/>
        </a:solidFill>
      </dgm:spPr>
    </dgm:pt>
  </dgm:ptLst>
  <dgm:cxnLst>
    <dgm:cxn modelId="{332B8F0B-C44C-4A15-89E3-D83F07A3393A}" type="presOf" srcId="{8F5FA1C1-35D8-4F2C-BE91-5C6528721618}" destId="{2E3A166C-D424-411D-ACAD-B1C50E4EB7E8}" srcOrd="0" destOrd="0" presId="urn:microsoft.com/office/officeart/2005/8/layout/hProcess3"/>
    <dgm:cxn modelId="{C94CFF0B-8509-4529-8367-98AE214E9D98}" type="presOf" srcId="{BCA605D2-B51D-4AF3-A456-BD1922C2B73E}" destId="{10032163-05B8-493C-A03D-A6410B7EF144}" srcOrd="0" destOrd="0" presId="urn:microsoft.com/office/officeart/2005/8/layout/hProcess3"/>
    <dgm:cxn modelId="{99F35C39-E040-4B02-B458-0A03014B73B0}" type="presOf" srcId="{D41F74F4-412A-42EE-A278-BECC516FBDE3}" destId="{ABFA0C84-E938-4A20-ACDE-B9F17AE96BE6}" srcOrd="0" destOrd="0" presId="urn:microsoft.com/office/officeart/2005/8/layout/hProcess3"/>
    <dgm:cxn modelId="{DC196464-1BAF-4765-AE7E-0D46EEBD65A8}" srcId="{9471A1F1-845B-451C-A9B9-17F2A630B083}" destId="{BCA605D2-B51D-4AF3-A456-BD1922C2B73E}" srcOrd="3" destOrd="0" parTransId="{4067BA02-19B8-46F7-915C-7ABFECCF0F27}" sibTransId="{7810EE28-5097-49BD-B85B-A1D028E58457}"/>
    <dgm:cxn modelId="{ACEBD569-4F67-496B-8CA2-226C7BBC7571}" type="presOf" srcId="{31235C2E-6205-49F9-8EF6-7129658207A9}" destId="{24DA517B-4B8A-412E-82C1-6DFD8CCB3B3A}" srcOrd="0" destOrd="0" presId="urn:microsoft.com/office/officeart/2005/8/layout/hProcess3"/>
    <dgm:cxn modelId="{BD468A8C-66D3-46F0-933A-D9E4CE0B3202}" type="presOf" srcId="{9471A1F1-845B-451C-A9B9-17F2A630B083}" destId="{80B2BF37-06E6-40DB-AF07-0D88AF878C84}" srcOrd="0" destOrd="0" presId="urn:microsoft.com/office/officeart/2005/8/layout/hProcess3"/>
    <dgm:cxn modelId="{ADA2819A-D5FD-4330-B7C7-6C49B5F8CFFB}" type="presOf" srcId="{8AD27FB9-66F6-4E9D-8E11-4463371F77A1}" destId="{5031FDAE-154D-4BC7-8A85-4BFCEDB21542}" srcOrd="0" destOrd="0" presId="urn:microsoft.com/office/officeart/2005/8/layout/hProcess3"/>
    <dgm:cxn modelId="{E08526C8-E0BF-4388-B6FC-53755CF3DE65}" srcId="{9471A1F1-845B-451C-A9B9-17F2A630B083}" destId="{D41F74F4-412A-42EE-A278-BECC516FBDE3}" srcOrd="4" destOrd="0" parTransId="{12F6C4CD-C569-4DF1-894A-577E59588166}" sibTransId="{A9491ACA-31C4-4530-BDB7-7A5E86A8AB2E}"/>
    <dgm:cxn modelId="{3CE532E1-16BE-4C20-B1E7-243E6A8B54AB}" srcId="{9471A1F1-845B-451C-A9B9-17F2A630B083}" destId="{8F5FA1C1-35D8-4F2C-BE91-5C6528721618}" srcOrd="1" destOrd="0" parTransId="{4256CE33-7A9C-4825-AB26-B968049C7E79}" sibTransId="{B4486713-A034-45EB-A3E8-2F33575E7414}"/>
    <dgm:cxn modelId="{301899F7-14BE-48DC-A8E1-54EFA95FB374}" srcId="{9471A1F1-845B-451C-A9B9-17F2A630B083}" destId="{31235C2E-6205-49F9-8EF6-7129658207A9}" srcOrd="2" destOrd="0" parTransId="{F8A83345-85BC-4C96-9706-9303D48ABDD4}" sibTransId="{EABC3D08-E973-461D-9529-FD14E84181C6}"/>
    <dgm:cxn modelId="{AB3F64FC-C442-4716-A54A-663CB45B3F32}" srcId="{9471A1F1-845B-451C-A9B9-17F2A630B083}" destId="{8AD27FB9-66F6-4E9D-8E11-4463371F77A1}" srcOrd="0" destOrd="0" parTransId="{33934E31-7916-43A1-AC11-0924121FF4E6}" sibTransId="{A1798966-5588-4ECE-9C3A-9540CF69DB0F}"/>
    <dgm:cxn modelId="{387EADF5-9229-4D48-8D43-D2E1874CCF63}" type="presParOf" srcId="{80B2BF37-06E6-40DB-AF07-0D88AF878C84}" destId="{AFB06541-24F7-43B2-A305-5CA8DAD26AFF}" srcOrd="0" destOrd="0" presId="urn:microsoft.com/office/officeart/2005/8/layout/hProcess3"/>
    <dgm:cxn modelId="{A607A6AB-CE03-4141-A386-C85930AC5D55}" type="presParOf" srcId="{80B2BF37-06E6-40DB-AF07-0D88AF878C84}" destId="{BDAEA5FB-C5DA-4BA8-96E2-42907A8EFF6A}" srcOrd="1" destOrd="0" presId="urn:microsoft.com/office/officeart/2005/8/layout/hProcess3"/>
    <dgm:cxn modelId="{957C0B53-94C8-462A-AF20-E2F40C3DBBE0}" type="presParOf" srcId="{BDAEA5FB-C5DA-4BA8-96E2-42907A8EFF6A}" destId="{56662CF4-F3CA-484D-8B7B-650C2A8EF83D}" srcOrd="0" destOrd="0" presId="urn:microsoft.com/office/officeart/2005/8/layout/hProcess3"/>
    <dgm:cxn modelId="{93EE88BB-5327-43CD-8E46-2FE44DDDCA57}" type="presParOf" srcId="{BDAEA5FB-C5DA-4BA8-96E2-42907A8EFF6A}" destId="{6E212C01-4D4A-4741-B0EC-D18A07400863}" srcOrd="1" destOrd="0" presId="urn:microsoft.com/office/officeart/2005/8/layout/hProcess3"/>
    <dgm:cxn modelId="{100C8BF1-EB40-4E26-B5F5-061F5A5646B1}" type="presParOf" srcId="{6E212C01-4D4A-4741-B0EC-D18A07400863}" destId="{AB7D0E78-23B3-428A-ADBA-A1824CDE34A6}" srcOrd="0" destOrd="0" presId="urn:microsoft.com/office/officeart/2005/8/layout/hProcess3"/>
    <dgm:cxn modelId="{A6FF6485-91A5-4216-915D-77480BB401CA}" type="presParOf" srcId="{6E212C01-4D4A-4741-B0EC-D18A07400863}" destId="{5031FDAE-154D-4BC7-8A85-4BFCEDB21542}" srcOrd="1" destOrd="0" presId="urn:microsoft.com/office/officeart/2005/8/layout/hProcess3"/>
    <dgm:cxn modelId="{8B59445A-D39B-4E39-8873-90980490F638}" type="presParOf" srcId="{6E212C01-4D4A-4741-B0EC-D18A07400863}" destId="{A5BE88BC-72CD-45C8-9ADB-B239208048A3}" srcOrd="2" destOrd="0" presId="urn:microsoft.com/office/officeart/2005/8/layout/hProcess3"/>
    <dgm:cxn modelId="{6B6B2CFF-ECBB-4D60-9F08-F01ABE697C46}" type="presParOf" srcId="{6E212C01-4D4A-4741-B0EC-D18A07400863}" destId="{0970D368-D51B-4BF1-8E0B-BF8E2F6A0C36}" srcOrd="3" destOrd="0" presId="urn:microsoft.com/office/officeart/2005/8/layout/hProcess3"/>
    <dgm:cxn modelId="{35FF2338-21AE-462D-97DB-84F08C8B60A3}" type="presParOf" srcId="{BDAEA5FB-C5DA-4BA8-96E2-42907A8EFF6A}" destId="{EF49C52B-4455-403F-9ACE-CC26F8D47693}" srcOrd="2" destOrd="0" presId="urn:microsoft.com/office/officeart/2005/8/layout/hProcess3"/>
    <dgm:cxn modelId="{E031A50B-4F7D-47EB-BC3C-C6A547C84460}" type="presParOf" srcId="{BDAEA5FB-C5DA-4BA8-96E2-42907A8EFF6A}" destId="{E39A2361-50FA-4697-B874-1029DED30941}" srcOrd="3" destOrd="0" presId="urn:microsoft.com/office/officeart/2005/8/layout/hProcess3"/>
    <dgm:cxn modelId="{C9C7130F-B6B3-428D-A220-820C06CAD9C3}" type="presParOf" srcId="{E39A2361-50FA-4697-B874-1029DED30941}" destId="{DC21942E-F057-42A9-A7F5-33615E88F268}" srcOrd="0" destOrd="0" presId="urn:microsoft.com/office/officeart/2005/8/layout/hProcess3"/>
    <dgm:cxn modelId="{0E62ADC4-FC26-4BCE-BB07-547B98EC5553}" type="presParOf" srcId="{E39A2361-50FA-4697-B874-1029DED30941}" destId="{2E3A166C-D424-411D-ACAD-B1C50E4EB7E8}" srcOrd="1" destOrd="0" presId="urn:microsoft.com/office/officeart/2005/8/layout/hProcess3"/>
    <dgm:cxn modelId="{610889EA-EAB8-4C75-A41B-DB404A407FCB}" type="presParOf" srcId="{E39A2361-50FA-4697-B874-1029DED30941}" destId="{4E204369-6956-4614-BD4C-759D1E16A6CB}" srcOrd="2" destOrd="0" presId="urn:microsoft.com/office/officeart/2005/8/layout/hProcess3"/>
    <dgm:cxn modelId="{3BF6A7F0-8878-4AC4-85F4-5BE0D0B9DBEB}" type="presParOf" srcId="{E39A2361-50FA-4697-B874-1029DED30941}" destId="{FD7FCD14-B7F9-4C9E-83A2-879C9CB3D404}" srcOrd="3" destOrd="0" presId="urn:microsoft.com/office/officeart/2005/8/layout/hProcess3"/>
    <dgm:cxn modelId="{EE62A6C1-760B-4534-86B3-80988BDCA033}" type="presParOf" srcId="{BDAEA5FB-C5DA-4BA8-96E2-42907A8EFF6A}" destId="{CB1BC2D6-1A77-4B0B-AD5A-42957BCB006E}" srcOrd="4" destOrd="0" presId="urn:microsoft.com/office/officeart/2005/8/layout/hProcess3"/>
    <dgm:cxn modelId="{0BC7E632-1DA5-41BA-B128-4F8E0320188F}" type="presParOf" srcId="{BDAEA5FB-C5DA-4BA8-96E2-42907A8EFF6A}" destId="{A8D6EA37-D2F9-4B2B-8BD8-A39C7E5E484C}" srcOrd="5" destOrd="0" presId="urn:microsoft.com/office/officeart/2005/8/layout/hProcess3"/>
    <dgm:cxn modelId="{D7B025B7-46AA-459E-BE22-D36BCF20D4FD}" type="presParOf" srcId="{A8D6EA37-D2F9-4B2B-8BD8-A39C7E5E484C}" destId="{78F88F60-95AA-4D7E-A92C-0E6A8B5893E4}" srcOrd="0" destOrd="0" presId="urn:microsoft.com/office/officeart/2005/8/layout/hProcess3"/>
    <dgm:cxn modelId="{45ADFED3-AC07-4A90-9B58-9981E9E8D52D}" type="presParOf" srcId="{A8D6EA37-D2F9-4B2B-8BD8-A39C7E5E484C}" destId="{24DA517B-4B8A-412E-82C1-6DFD8CCB3B3A}" srcOrd="1" destOrd="0" presId="urn:microsoft.com/office/officeart/2005/8/layout/hProcess3"/>
    <dgm:cxn modelId="{175356D0-9B75-46B4-AD2F-720693E32699}" type="presParOf" srcId="{A8D6EA37-D2F9-4B2B-8BD8-A39C7E5E484C}" destId="{67F0CBB5-940F-4158-98D3-2704E06D91F4}" srcOrd="2" destOrd="0" presId="urn:microsoft.com/office/officeart/2005/8/layout/hProcess3"/>
    <dgm:cxn modelId="{2801B775-46B0-4219-81D6-C0903CCBD77C}" type="presParOf" srcId="{A8D6EA37-D2F9-4B2B-8BD8-A39C7E5E484C}" destId="{A4F5FF49-510E-4BBA-BB65-940C1CD9231C}" srcOrd="3" destOrd="0" presId="urn:microsoft.com/office/officeart/2005/8/layout/hProcess3"/>
    <dgm:cxn modelId="{3187A068-28DC-4BFD-8D98-F785C8A22B4F}" type="presParOf" srcId="{BDAEA5FB-C5DA-4BA8-96E2-42907A8EFF6A}" destId="{0464A9E3-D8F2-4FA3-A8A9-8937912E7CBF}" srcOrd="6" destOrd="0" presId="urn:microsoft.com/office/officeart/2005/8/layout/hProcess3"/>
    <dgm:cxn modelId="{E6F056E6-1E6F-4DBD-849F-3CB68948E396}" type="presParOf" srcId="{BDAEA5FB-C5DA-4BA8-96E2-42907A8EFF6A}" destId="{35EEDED0-26D2-4724-9F64-C6A6835C6B0D}" srcOrd="7" destOrd="0" presId="urn:microsoft.com/office/officeart/2005/8/layout/hProcess3"/>
    <dgm:cxn modelId="{18BCF451-6EF1-4576-919A-768ECE4AA110}" type="presParOf" srcId="{35EEDED0-26D2-4724-9F64-C6A6835C6B0D}" destId="{AEED27D3-044A-4B53-85E1-2C8D2C1CFC87}" srcOrd="0" destOrd="0" presId="urn:microsoft.com/office/officeart/2005/8/layout/hProcess3"/>
    <dgm:cxn modelId="{CFD34501-EE30-412B-B570-52F4B4FCE6B3}" type="presParOf" srcId="{35EEDED0-26D2-4724-9F64-C6A6835C6B0D}" destId="{10032163-05B8-493C-A03D-A6410B7EF144}" srcOrd="1" destOrd="0" presId="urn:microsoft.com/office/officeart/2005/8/layout/hProcess3"/>
    <dgm:cxn modelId="{6AAAEA50-F19E-40EE-B8A6-DC3D4F38C1E9}" type="presParOf" srcId="{35EEDED0-26D2-4724-9F64-C6A6835C6B0D}" destId="{4AFE16FF-A637-4F96-BE7A-D1F23288B8CC}" srcOrd="2" destOrd="0" presId="urn:microsoft.com/office/officeart/2005/8/layout/hProcess3"/>
    <dgm:cxn modelId="{D880C75D-EDF6-4D58-9F82-D7CA0F6CF7D9}" type="presParOf" srcId="{35EEDED0-26D2-4724-9F64-C6A6835C6B0D}" destId="{2A155546-5F7B-479D-A5A9-1D7E006C6672}" srcOrd="3" destOrd="0" presId="urn:microsoft.com/office/officeart/2005/8/layout/hProcess3"/>
    <dgm:cxn modelId="{B0DEEDC0-C443-429D-9168-B07CA6E27A6F}" type="presParOf" srcId="{BDAEA5FB-C5DA-4BA8-96E2-42907A8EFF6A}" destId="{0A8A2380-9A69-49AE-ABE6-37861051BD90}" srcOrd="8" destOrd="0" presId="urn:microsoft.com/office/officeart/2005/8/layout/hProcess3"/>
    <dgm:cxn modelId="{44FD120C-6F10-4429-9EA1-9A8B97CDB1C2}" type="presParOf" srcId="{BDAEA5FB-C5DA-4BA8-96E2-42907A8EFF6A}" destId="{9C0D5F3F-E1CF-42E0-A0D8-16997BB0C966}" srcOrd="9" destOrd="0" presId="urn:microsoft.com/office/officeart/2005/8/layout/hProcess3"/>
    <dgm:cxn modelId="{8FB980CD-AF05-4887-A3DE-C5F9823DA486}" type="presParOf" srcId="{9C0D5F3F-E1CF-42E0-A0D8-16997BB0C966}" destId="{D5B93E3A-0CE7-4E5E-AEA9-80381B1B7564}" srcOrd="0" destOrd="0" presId="urn:microsoft.com/office/officeart/2005/8/layout/hProcess3"/>
    <dgm:cxn modelId="{30E3090C-4FE5-4500-A469-6F02F91AB832}" type="presParOf" srcId="{9C0D5F3F-E1CF-42E0-A0D8-16997BB0C966}" destId="{ABFA0C84-E938-4A20-ACDE-B9F17AE96BE6}" srcOrd="1" destOrd="0" presId="urn:microsoft.com/office/officeart/2005/8/layout/hProcess3"/>
    <dgm:cxn modelId="{EB3E60C9-FFC9-43E5-9196-246986719BE0}" type="presParOf" srcId="{9C0D5F3F-E1CF-42E0-A0D8-16997BB0C966}" destId="{7AE91852-9144-4A76-9661-51FBF875BEEB}" srcOrd="2" destOrd="0" presId="urn:microsoft.com/office/officeart/2005/8/layout/hProcess3"/>
    <dgm:cxn modelId="{48BDED32-B5ED-46D2-8A0C-86E99829199F}" type="presParOf" srcId="{9C0D5F3F-E1CF-42E0-A0D8-16997BB0C966}" destId="{FC8B0C3D-1D7B-4FAD-9D65-2D11BFE5521D}" srcOrd="3" destOrd="0" presId="urn:microsoft.com/office/officeart/2005/8/layout/hProcess3"/>
    <dgm:cxn modelId="{A90B0BFA-6DD0-4295-BAAD-68E95CE800EC}" type="presParOf" srcId="{BDAEA5FB-C5DA-4BA8-96E2-42907A8EFF6A}" destId="{5C88903B-2AD7-4841-97D6-4ACD292E4AFE}" srcOrd="10" destOrd="0" presId="urn:microsoft.com/office/officeart/2005/8/layout/hProcess3"/>
    <dgm:cxn modelId="{EDDF9E19-995F-4C37-A5A3-7B50BED54B65}" type="presParOf" srcId="{BDAEA5FB-C5DA-4BA8-96E2-42907A8EFF6A}" destId="{038174C6-4857-4406-8D41-D14F1B4292AD}" srcOrd="11" destOrd="0" presId="urn:microsoft.com/office/officeart/2005/8/layout/hProcess3"/>
    <dgm:cxn modelId="{A3EDFA7A-D4D3-4B7A-AD97-844ADB99F8ED}" type="presParOf" srcId="{BDAEA5FB-C5DA-4BA8-96E2-42907A8EFF6A}" destId="{FC41037E-9461-4E4B-A57A-7896C92F22FE}" srcOrd="12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D41FF-628D-407C-8A41-8912057056D5}">
      <dsp:nvSpPr>
        <dsp:cNvPr id="0" name=""/>
        <dsp:cNvSpPr/>
      </dsp:nvSpPr>
      <dsp:spPr>
        <a:xfrm>
          <a:off x="1258177" y="0"/>
          <a:ext cx="4592562" cy="4592562"/>
        </a:xfrm>
        <a:prstGeom prst="triangle">
          <a:avLst/>
        </a:prstGeom>
        <a:solidFill>
          <a:srgbClr val="76161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0A3626-26ED-41C5-AE57-AAD9054D4C7A}">
      <dsp:nvSpPr>
        <dsp:cNvPr id="0" name=""/>
        <dsp:cNvSpPr/>
      </dsp:nvSpPr>
      <dsp:spPr>
        <a:xfrm>
          <a:off x="3565343" y="459704"/>
          <a:ext cx="2985165" cy="466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76161A"/>
              </a:solidFill>
              <a:latin typeface="Bahnschrift SemiLight SemiConde"/>
            </a:rPr>
            <a:t>Модуль 1. Ориентации и целеполагания</a:t>
          </a:r>
          <a:endParaRPr lang="ru-RU" sz="1400" b="1" kern="1200" dirty="0">
            <a:solidFill>
              <a:srgbClr val="76161A"/>
            </a:solidFill>
            <a:latin typeface="Bahnschrift SemiLight SemiConde"/>
          </a:endParaRPr>
        </a:p>
      </dsp:txBody>
      <dsp:txXfrm>
        <a:off x="3588112" y="482473"/>
        <a:ext cx="2939627" cy="420894"/>
      </dsp:txXfrm>
    </dsp:sp>
    <dsp:sp modelId="{5E43FA26-0646-476F-B3E8-4AADBA152D6D}">
      <dsp:nvSpPr>
        <dsp:cNvPr id="0" name=""/>
        <dsp:cNvSpPr/>
      </dsp:nvSpPr>
      <dsp:spPr>
        <a:xfrm>
          <a:off x="3565343" y="984440"/>
          <a:ext cx="2985165" cy="466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11386"/>
              <a:satOff val="-2079"/>
              <a:lumOff val="120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76161A"/>
              </a:solidFill>
              <a:latin typeface="Bahnschrift SemiLight SemiConde"/>
            </a:rPr>
            <a:t>Модуль 2. Планирования и самоорганизации</a:t>
          </a:r>
          <a:endParaRPr lang="ru-RU" sz="1400" b="1" kern="1200" dirty="0">
            <a:solidFill>
              <a:srgbClr val="76161A"/>
            </a:solidFill>
            <a:latin typeface="Bahnschrift SemiLight SemiConde"/>
          </a:endParaRPr>
        </a:p>
      </dsp:txBody>
      <dsp:txXfrm>
        <a:off x="3588112" y="1007209"/>
        <a:ext cx="2939627" cy="420894"/>
      </dsp:txXfrm>
    </dsp:sp>
    <dsp:sp modelId="{D4A92DC1-0737-4274-B622-93B406B3B923}">
      <dsp:nvSpPr>
        <dsp:cNvPr id="0" name=""/>
        <dsp:cNvSpPr/>
      </dsp:nvSpPr>
      <dsp:spPr>
        <a:xfrm>
          <a:off x="3565343" y="1509176"/>
          <a:ext cx="2985165" cy="466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22771"/>
              <a:satOff val="-4158"/>
              <a:lumOff val="240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76161A"/>
              </a:solidFill>
              <a:latin typeface="Bahnschrift SemiLight SemiConde"/>
            </a:rPr>
            <a:t>Модуль 3. Предметных занятий и подготовки</a:t>
          </a:r>
          <a:endParaRPr lang="ru-RU" sz="1400" b="1" kern="1200" dirty="0">
            <a:solidFill>
              <a:srgbClr val="76161A"/>
            </a:solidFill>
            <a:latin typeface="Bahnschrift SemiLight SemiConde"/>
          </a:endParaRPr>
        </a:p>
      </dsp:txBody>
      <dsp:txXfrm>
        <a:off x="3588112" y="1531945"/>
        <a:ext cx="2939627" cy="420894"/>
      </dsp:txXfrm>
    </dsp:sp>
    <dsp:sp modelId="{37C365D7-D87B-4F03-A214-DFEBC08A98E0}">
      <dsp:nvSpPr>
        <dsp:cNvPr id="0" name=""/>
        <dsp:cNvSpPr/>
      </dsp:nvSpPr>
      <dsp:spPr>
        <a:xfrm>
          <a:off x="3565343" y="2033912"/>
          <a:ext cx="2985165" cy="466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34157"/>
              <a:satOff val="-6237"/>
              <a:lumOff val="360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76161A"/>
              </a:solidFill>
              <a:latin typeface="Bahnschrift SemiLight SemiConde"/>
            </a:rPr>
            <a:t>Модуль 4. Развития навыков </a:t>
          </a:r>
          <a:r>
            <a:rPr lang="en-US" sz="1400" b="1" kern="1200" dirty="0">
              <a:solidFill>
                <a:srgbClr val="76161A"/>
              </a:solidFill>
              <a:latin typeface="Bahnschrift SemiLight SemiConde"/>
            </a:rPr>
            <a:t>soft skills</a:t>
          </a:r>
          <a:endParaRPr lang="ru-RU" sz="1400" b="1" kern="1200" dirty="0">
            <a:solidFill>
              <a:srgbClr val="76161A"/>
            </a:solidFill>
            <a:latin typeface="Bahnschrift SemiLight SemiConde"/>
          </a:endParaRPr>
        </a:p>
      </dsp:txBody>
      <dsp:txXfrm>
        <a:off x="3588112" y="2056681"/>
        <a:ext cx="2939627" cy="420894"/>
      </dsp:txXfrm>
    </dsp:sp>
    <dsp:sp modelId="{F4761733-A830-47ED-AC44-C1249637910F}">
      <dsp:nvSpPr>
        <dsp:cNvPr id="0" name=""/>
        <dsp:cNvSpPr/>
      </dsp:nvSpPr>
      <dsp:spPr>
        <a:xfrm>
          <a:off x="3565343" y="2558649"/>
          <a:ext cx="2985165" cy="466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34157"/>
              <a:satOff val="-6237"/>
              <a:lumOff val="360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76161A"/>
              </a:solidFill>
              <a:latin typeface="Bahnschrift SemiLight SemiConde"/>
            </a:rPr>
            <a:t>Модуль 5. Клуб «Большой перемены»</a:t>
          </a:r>
          <a:endParaRPr lang="ru-RU" sz="1400" b="1" kern="1200" dirty="0">
            <a:solidFill>
              <a:srgbClr val="76161A"/>
            </a:solidFill>
            <a:latin typeface="Bahnschrift SemiLight SemiConde"/>
          </a:endParaRPr>
        </a:p>
      </dsp:txBody>
      <dsp:txXfrm>
        <a:off x="3588112" y="2581418"/>
        <a:ext cx="2939627" cy="420894"/>
      </dsp:txXfrm>
    </dsp:sp>
    <dsp:sp modelId="{91904235-2A95-406C-B80D-E81C0D6EF6BC}">
      <dsp:nvSpPr>
        <dsp:cNvPr id="0" name=""/>
        <dsp:cNvSpPr/>
      </dsp:nvSpPr>
      <dsp:spPr>
        <a:xfrm>
          <a:off x="3565343" y="3083385"/>
          <a:ext cx="2985165" cy="466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22771"/>
              <a:satOff val="-4158"/>
              <a:lumOff val="240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76161A"/>
              </a:solidFill>
              <a:latin typeface="Bahnschrift SemiLight SemiConde"/>
            </a:rPr>
            <a:t>Модуль 6. Поддержка и мотивация</a:t>
          </a:r>
          <a:endParaRPr lang="ru-RU" sz="1400" b="1" kern="1200" dirty="0">
            <a:solidFill>
              <a:srgbClr val="76161A"/>
            </a:solidFill>
            <a:latin typeface="Bahnschrift SemiLight SemiConde"/>
          </a:endParaRPr>
        </a:p>
      </dsp:txBody>
      <dsp:txXfrm>
        <a:off x="3588112" y="3106154"/>
        <a:ext cx="2939627" cy="420894"/>
      </dsp:txXfrm>
    </dsp:sp>
    <dsp:sp modelId="{6DF9645C-B7D5-4EB2-A32A-72F3F19C331A}">
      <dsp:nvSpPr>
        <dsp:cNvPr id="0" name=""/>
        <dsp:cNvSpPr/>
      </dsp:nvSpPr>
      <dsp:spPr>
        <a:xfrm>
          <a:off x="3565343" y="3608121"/>
          <a:ext cx="2985165" cy="46643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-11386"/>
              <a:satOff val="-2079"/>
              <a:lumOff val="1203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>
              <a:solidFill>
                <a:srgbClr val="76161A"/>
              </a:solidFill>
              <a:latin typeface="Bahnschrift SemiLight SemiConde"/>
            </a:rPr>
            <a:t>Модуль 7. Оценка и рефлексия</a:t>
          </a:r>
        </a:p>
      </dsp:txBody>
      <dsp:txXfrm>
        <a:off x="3588112" y="3630890"/>
        <a:ext cx="2939627" cy="4208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41037E-9461-4E4B-A57A-7896C92F22FE}">
      <dsp:nvSpPr>
        <dsp:cNvPr id="0" name=""/>
        <dsp:cNvSpPr/>
      </dsp:nvSpPr>
      <dsp:spPr>
        <a:xfrm>
          <a:off x="0" y="20000"/>
          <a:ext cx="11580948" cy="3888000"/>
        </a:xfrm>
        <a:prstGeom prst="rightArrow">
          <a:avLst/>
        </a:prstGeom>
        <a:solidFill>
          <a:srgbClr val="76161A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</dsp:sp>
    <dsp:sp modelId="{ABFA0C84-E938-4A20-ACDE-B9F17AE96BE6}">
      <dsp:nvSpPr>
        <dsp:cNvPr id="0" name=""/>
        <dsp:cNvSpPr/>
      </dsp:nvSpPr>
      <dsp:spPr>
        <a:xfrm>
          <a:off x="8444413" y="1002546"/>
          <a:ext cx="1755376" cy="194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3520" rIns="0" bIns="2235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bg1"/>
              </a:solidFill>
            </a:rPr>
            <a:t>2024 год</a:t>
          </a:r>
          <a:br>
            <a:rPr lang="ru-RU" sz="22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2 призера + </a:t>
          </a:r>
          <a:br>
            <a:rPr lang="ru-RU" sz="17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4 полуфиналиста</a:t>
          </a:r>
        </a:p>
      </dsp:txBody>
      <dsp:txXfrm>
        <a:off x="8444413" y="1002546"/>
        <a:ext cx="1755376" cy="1944000"/>
      </dsp:txXfrm>
    </dsp:sp>
    <dsp:sp modelId="{10032163-05B8-493C-A03D-A6410B7EF144}">
      <dsp:nvSpPr>
        <dsp:cNvPr id="0" name=""/>
        <dsp:cNvSpPr/>
      </dsp:nvSpPr>
      <dsp:spPr>
        <a:xfrm>
          <a:off x="6546874" y="992000"/>
          <a:ext cx="1707471" cy="194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3520" rIns="0" bIns="2235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bg1"/>
              </a:solidFill>
            </a:rPr>
            <a:t>2023 год</a:t>
          </a:r>
          <a:br>
            <a:rPr lang="ru-RU" sz="22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1 победитель +</a:t>
          </a:r>
          <a:br>
            <a:rPr lang="ru-RU" sz="17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1 призер + </a:t>
          </a:r>
          <a:br>
            <a:rPr lang="ru-RU" sz="17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3 полуфиналиста</a:t>
          </a:r>
        </a:p>
      </dsp:txBody>
      <dsp:txXfrm>
        <a:off x="6546874" y="992000"/>
        <a:ext cx="1707471" cy="1944000"/>
      </dsp:txXfrm>
    </dsp:sp>
    <dsp:sp modelId="{24DA517B-4B8A-412E-82C1-6DFD8CCB3B3A}">
      <dsp:nvSpPr>
        <dsp:cNvPr id="0" name=""/>
        <dsp:cNvSpPr/>
      </dsp:nvSpPr>
      <dsp:spPr>
        <a:xfrm>
          <a:off x="4455660" y="946870"/>
          <a:ext cx="1953710" cy="194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3520" rIns="0" bIns="2235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bg1"/>
              </a:solidFill>
            </a:rPr>
            <a:t>2022 год</a:t>
          </a:r>
          <a:br>
            <a:rPr lang="ru-RU" sz="22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2 призера + </a:t>
          </a:r>
          <a:br>
            <a:rPr lang="ru-RU" sz="17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4 полуфиналиста</a:t>
          </a:r>
        </a:p>
      </dsp:txBody>
      <dsp:txXfrm>
        <a:off x="4455660" y="946870"/>
        <a:ext cx="1953710" cy="1944000"/>
      </dsp:txXfrm>
    </dsp:sp>
    <dsp:sp modelId="{2E3A166C-D424-411D-ACAD-B1C50E4EB7E8}">
      <dsp:nvSpPr>
        <dsp:cNvPr id="0" name=""/>
        <dsp:cNvSpPr/>
      </dsp:nvSpPr>
      <dsp:spPr>
        <a:xfrm>
          <a:off x="2346816" y="983660"/>
          <a:ext cx="2014003" cy="194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3520" rIns="0" bIns="2235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bg1"/>
              </a:solidFill>
            </a:rPr>
            <a:t>2021 год</a:t>
          </a:r>
          <a:br>
            <a:rPr lang="ru-RU" sz="22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3 полуфиналиста</a:t>
          </a:r>
        </a:p>
      </dsp:txBody>
      <dsp:txXfrm>
        <a:off x="2346816" y="983660"/>
        <a:ext cx="2014003" cy="1944000"/>
      </dsp:txXfrm>
    </dsp:sp>
    <dsp:sp modelId="{5031FDAE-154D-4BC7-8A85-4BFCEDB21542}">
      <dsp:nvSpPr>
        <dsp:cNvPr id="0" name=""/>
        <dsp:cNvSpPr/>
      </dsp:nvSpPr>
      <dsp:spPr>
        <a:xfrm>
          <a:off x="402184" y="983660"/>
          <a:ext cx="1737459" cy="194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23520" rIns="0" bIns="2235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b="1" kern="1200" dirty="0">
              <a:solidFill>
                <a:schemeClr val="bg1"/>
              </a:solidFill>
            </a:rPr>
            <a:t>2020 год</a:t>
          </a:r>
          <a:br>
            <a:rPr lang="ru-RU" sz="2200" b="1" kern="1200" dirty="0">
              <a:solidFill>
                <a:schemeClr val="bg1"/>
              </a:solidFill>
            </a:rPr>
          </a:br>
          <a:r>
            <a:rPr lang="ru-RU" sz="1700" b="1" kern="1200" dirty="0">
              <a:solidFill>
                <a:schemeClr val="bg1"/>
              </a:solidFill>
            </a:rPr>
            <a:t>1 победитель</a:t>
          </a:r>
        </a:p>
      </dsp:txBody>
      <dsp:txXfrm>
        <a:off x="402184" y="983660"/>
        <a:ext cx="1737459" cy="194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isk.yandex.ru/i/fQRtZCFxtG3tDg" TargetMode="External"/><Relationship Id="rId4" Type="http://schemas.openxmlformats.org/officeDocument/2006/relationships/hyperlink" Target="https://disk.yandex.ru/i/gbt9i5bXv62NQ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lms.rsv.ru/courses/825/lesson/1187" TargetMode="Externa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s://lift-bf.ru/courses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services?ref=catalog_recent&amp;w=app7785085_36304393" TargetMode="External"/><Relationship Id="rId5" Type="http://schemas.microsoft.com/office/2007/relationships/hdphoto" Target="../media/hdphoto2.wdp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4brain.ru/" TargetMode="External"/><Relationship Id="rId5" Type="http://schemas.microsoft.com/office/2007/relationships/hdphoto" Target="../media/hdphoto3.wdp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microsoft.com/office/2007/relationships/diagramDrawing" Target="../diagrams/drawing2.xml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diagramColors" Target="../diagrams/colors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diagramQuickStyle" Target="../diagrams/quickStyle2.xml"/><Relationship Id="rId5" Type="http://schemas.openxmlformats.org/officeDocument/2006/relationships/image" Target="../media/image21.png"/><Relationship Id="rId10" Type="http://schemas.openxmlformats.org/officeDocument/2006/relationships/diagramLayout" Target="../diagrams/layout2.xml"/><Relationship Id="rId4" Type="http://schemas.openxmlformats.org/officeDocument/2006/relationships/image" Target="../media/image20.svg"/><Relationship Id="rId9" Type="http://schemas.openxmlformats.org/officeDocument/2006/relationships/diagramData" Target="../diagrams/data2.xml"/><Relationship Id="rId1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2.png"/><Relationship Id="rId7" Type="http://schemas.microsoft.com/office/2007/relationships/hdphoto" Target="../media/hdphoto5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25.jpeg"/><Relationship Id="rId9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4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57.jpeg"/><Relationship Id="rId4" Type="http://schemas.openxmlformats.org/officeDocument/2006/relationships/image" Target="../media/image5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/>
          <p:cNvSpPr txBox="1"/>
          <p:nvPr/>
        </p:nvSpPr>
        <p:spPr>
          <a:xfrm>
            <a:off x="908650" y="1207361"/>
            <a:ext cx="6787549" cy="203068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Эффективные практики наставничества:</a:t>
            </a:r>
          </a:p>
          <a:p>
            <a:pPr marL="12700">
              <a:spcBef>
                <a:spcPts val="135"/>
              </a:spcBef>
            </a:pPr>
            <a:r>
              <a:rPr lang="ru-RU" sz="2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вдохновляющие истории успеха участников Всероссийского конкурса для школьников и студентов СПО</a:t>
            </a:r>
            <a:br>
              <a:rPr lang="ru-RU" sz="2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</a:br>
            <a:r>
              <a:rPr lang="ru-RU" sz="26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«Большая перемена»</a:t>
            </a:r>
            <a:endParaRPr sz="26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1001486" y="3570608"/>
            <a:ext cx="6279210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</a:t>
            </a:r>
            <a:r>
              <a:rPr lang="ru-RU" sz="3200" spc="-75" dirty="0" err="1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Янекова</a:t>
            </a: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 Яна Владимировна</a:t>
            </a: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298554" y="5972328"/>
            <a:ext cx="8050789" cy="75597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400" dirty="0">
                <a:latin typeface="Bahnschrift SemiLight Condensed" panose="020B0502040204020203" pitchFamily="34" charset="0"/>
                <a:cs typeface="NeueMachina-Medium"/>
              </a:rPr>
              <a:t>МБОУ СОШ №6 имени Героя Советского Союза </a:t>
            </a:r>
            <a:br>
              <a:rPr lang="ru-RU" sz="2400" dirty="0">
                <a:latin typeface="Bahnschrift SemiLight Condensed" panose="020B0502040204020203" pitchFamily="34" charset="0"/>
                <a:cs typeface="NeueMachina-Medium"/>
              </a:rPr>
            </a:br>
            <a:r>
              <a:rPr lang="ru-RU" sz="2400" dirty="0">
                <a:latin typeface="Bahnschrift SemiLight Condensed" panose="020B0502040204020203" pitchFamily="34" charset="0"/>
                <a:cs typeface="NeueMachina-Medium"/>
              </a:rPr>
              <a:t>Ивана Никитовича </a:t>
            </a:r>
            <a:r>
              <a:rPr lang="ru-RU" sz="2400" dirty="0" err="1">
                <a:latin typeface="Bahnschrift SemiLight Condensed" panose="020B0502040204020203" pitchFamily="34" charset="0"/>
                <a:cs typeface="NeueMachina-Medium"/>
              </a:rPr>
              <a:t>Кожедуба</a:t>
            </a:r>
            <a:endParaRPr sz="2400" dirty="0">
              <a:latin typeface="Bahnschrift SemiLight Condensed" panose="020B0502040204020203" pitchFamily="34" charset="0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D1F40345-83A9-4C49-9DE0-266AE4EEF1C4}"/>
              </a:ext>
            </a:extLst>
          </p:cNvPr>
          <p:cNvSpPr txBox="1"/>
          <p:nvPr/>
        </p:nvSpPr>
        <p:spPr>
          <a:xfrm>
            <a:off x="1009034" y="420938"/>
            <a:ext cx="1036253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Потребности обучающихся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4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25" y="1040656"/>
            <a:ext cx="7228417" cy="1663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7025" y="2709944"/>
            <a:ext cx="114070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6161A"/>
                </a:solidFill>
              </a:rPr>
              <a:t>Этап «Ответь на вызов»</a:t>
            </a:r>
          </a:p>
          <a:p>
            <a:r>
              <a:rPr lang="ru-RU" b="1" dirty="0">
                <a:solidFill>
                  <a:srgbClr val="76161A"/>
                </a:solidFill>
              </a:rPr>
              <a:t>Что делает педагог, и как он может помочь участнику?</a:t>
            </a:r>
          </a:p>
          <a:p>
            <a:r>
              <a:rPr lang="ru-RU" b="1" dirty="0">
                <a:solidFill>
                  <a:srgbClr val="76161A"/>
                </a:solidFill>
              </a:rPr>
              <a:t>Наставник участвует в выборе кейса, помогает в формировании работы над проектом и дает советы для налаживания командного взаимодействия.</a:t>
            </a:r>
          </a:p>
          <a:p>
            <a:r>
              <a:rPr lang="ru-RU" b="1" dirty="0">
                <a:solidFill>
                  <a:srgbClr val="76161A"/>
                </a:solidFill>
              </a:rPr>
              <a:t>Педагог помогает в планировании работы над кейсом с целью проработки всех разделов решения задания и завершения работы в срок, дает рекомендации по распределению роли в команде, советует, как разрешить возможные разногласия, в качестве эксперта принимает участие в мозговых штурмах и выборе проектной идеи, которая и станет основой.</a:t>
            </a:r>
          </a:p>
          <a:p>
            <a:r>
              <a:rPr lang="ru-RU" b="1" dirty="0">
                <a:solidFill>
                  <a:srgbClr val="76161A"/>
                </a:solidFill>
              </a:rPr>
              <a:t>Потренировать проектное мышление можно благодаря тренажёру «</a:t>
            </a:r>
            <a:r>
              <a:rPr lang="ru-RU" b="1" dirty="0" err="1">
                <a:solidFill>
                  <a:srgbClr val="76161A"/>
                </a:solidFill>
              </a:rPr>
              <a:t>Proпроекты</a:t>
            </a:r>
            <a:r>
              <a:rPr lang="ru-RU" b="1" dirty="0">
                <a:solidFill>
                  <a:srgbClr val="76161A"/>
                </a:solidFill>
              </a:rPr>
              <a:t>» на платформе конкурса.</a:t>
            </a:r>
          </a:p>
          <a:p>
            <a:r>
              <a:rPr lang="ru-RU" b="1" dirty="0">
                <a:solidFill>
                  <a:srgbClr val="76161A"/>
                </a:solidFill>
              </a:rPr>
              <a:t>Важно помнить, что в «Большой перемене» ценится новая идея участников, а не готовое решение. К тому же команды смогут продолжить работу над своим проектом и за пределами конкурса: получить грант на развитие своего проекта, поддержку наших партнёров и воплотить свою идею в жизнь.</a:t>
            </a:r>
          </a:p>
          <a:p>
            <a:r>
              <a:rPr lang="ru-RU" b="1" dirty="0">
                <a:solidFill>
                  <a:srgbClr val="76161A"/>
                </a:solidFill>
              </a:rPr>
              <a:t>Узнав результаты тестов, педагог может порекомендовать участнику литературу или контент для развития тех областей знаний, в которых ученик показал низкие баллы.</a:t>
            </a:r>
          </a:p>
        </p:txBody>
      </p:sp>
    </p:spTree>
    <p:extLst>
      <p:ext uri="{BB962C8B-B14F-4D97-AF65-F5344CB8AC3E}">
        <p14:creationId xmlns:p14="http://schemas.microsoft.com/office/powerpoint/2010/main" val="271121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323233" y="227507"/>
            <a:ext cx="8679253" cy="39081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Изучение научной литературы по выявленным потребностям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2000" dirty="0" err="1">
                <a:solidFill>
                  <a:srgbClr val="76161A"/>
                </a:solidFill>
                <a:latin typeface="Bahnschrift SemiLight SemiConde"/>
              </a:rPr>
              <a:t>Базарнова</a:t>
            </a: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, Н.Д. Наставничество в структуре и инфраструктуре </a:t>
            </a:r>
            <a:br>
              <a:rPr lang="ru-RU" sz="2000" dirty="0">
                <a:solidFill>
                  <a:srgbClr val="76161A"/>
                </a:solidFill>
                <a:latin typeface="Bahnschrift SemiLight SemiConde"/>
              </a:rPr>
            </a:b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воспитательного пространства.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Кларин, М. В. Корпоративный тренинг, наставничество, </a:t>
            </a:r>
            <a:r>
              <a:rPr lang="ru-RU" sz="2000" dirty="0" err="1">
                <a:solidFill>
                  <a:srgbClr val="76161A"/>
                </a:solidFill>
                <a:latin typeface="Bahnschrift SemiLight SemiConde"/>
              </a:rPr>
              <a:t>коучинг</a:t>
            </a: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 : </a:t>
            </a:r>
            <a:br>
              <a:rPr lang="ru-RU" sz="2000" dirty="0">
                <a:solidFill>
                  <a:srgbClr val="76161A"/>
                </a:solidFill>
                <a:latin typeface="Bahnschrift SemiLight SemiConde"/>
              </a:rPr>
            </a:b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учебное пособие для вузов.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/>
            </a:pP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Наставничество как актуальное явление в системе отечественного </a:t>
            </a:r>
            <a:br>
              <a:rPr lang="ru-RU" sz="2000" dirty="0">
                <a:solidFill>
                  <a:srgbClr val="76161A"/>
                </a:solidFill>
                <a:latin typeface="Bahnschrift SemiLight SemiConde"/>
              </a:rPr>
            </a:b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образования : сборник статей / </a:t>
            </a:r>
            <a:r>
              <a:rPr lang="ru-RU" sz="2000" dirty="0">
                <a:solidFill>
                  <a:srgbClr val="76161A"/>
                </a:solidFill>
              </a:rPr>
              <a:t>под редакцией А. О. </a:t>
            </a:r>
            <a:r>
              <a:rPr lang="ru-RU" sz="2000" dirty="0" err="1">
                <a:solidFill>
                  <a:srgbClr val="76161A"/>
                </a:solidFill>
              </a:rPr>
              <a:t>Будариной</a:t>
            </a:r>
            <a:r>
              <a:rPr lang="ru-RU" sz="2000" dirty="0">
                <a:solidFill>
                  <a:srgbClr val="76161A"/>
                </a:solidFill>
              </a:rPr>
              <a:t>, </a:t>
            </a:r>
            <a:br>
              <a:rPr lang="ru-RU" sz="2000" dirty="0">
                <a:solidFill>
                  <a:srgbClr val="76161A"/>
                </a:solidFill>
              </a:rPr>
            </a:br>
            <a:r>
              <a:rPr lang="ru-RU" sz="2000" dirty="0">
                <a:solidFill>
                  <a:srgbClr val="76161A"/>
                </a:solidFill>
              </a:rPr>
              <a:t>А. С. </a:t>
            </a:r>
            <a:r>
              <a:rPr lang="ru-RU" sz="2000" dirty="0" err="1">
                <a:solidFill>
                  <a:srgbClr val="76161A"/>
                </a:solidFill>
              </a:rPr>
              <a:t>Зёлко</a:t>
            </a:r>
            <a:r>
              <a:rPr lang="ru-RU" sz="2000" dirty="0">
                <a:solidFill>
                  <a:srgbClr val="76161A"/>
                </a:solidFill>
              </a:rPr>
              <a:t>. </a:t>
            </a:r>
          </a:p>
          <a:p>
            <a:pPr marL="12700">
              <a:spcBef>
                <a:spcPts val="135"/>
              </a:spcBef>
            </a:pPr>
            <a:endParaRPr dirty="0">
              <a:solidFill>
                <a:srgbClr val="76161A"/>
              </a:solidFill>
              <a:latin typeface="Bahnschrift SemiLight Condensed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282420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323233" y="227507"/>
            <a:ext cx="8679253" cy="331052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Изучение научной литературы по выявленным потребностям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 startAt="4"/>
            </a:pPr>
            <a:r>
              <a:rPr lang="ru-RU" sz="2000" dirty="0" err="1">
                <a:solidFill>
                  <a:srgbClr val="76161A"/>
                </a:solidFill>
                <a:latin typeface="Bahnschrift SemiLight SemiConde"/>
              </a:rPr>
              <a:t>Подымова</a:t>
            </a: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, Л.С. Содержание понятия персонализированное обучение: к проблеме исследования.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 startAt="4"/>
            </a:pP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Рукавишникова, Е. Е. Наставничество в образовании : учебное </a:t>
            </a:r>
            <a:br>
              <a:rPr lang="ru-RU" sz="2000" dirty="0">
                <a:solidFill>
                  <a:srgbClr val="76161A"/>
                </a:solidFill>
                <a:latin typeface="Bahnschrift SemiLight SemiConde"/>
              </a:rPr>
            </a:b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пособие.</a:t>
            </a:r>
          </a:p>
          <a:p>
            <a:pPr marL="342900" indent="-342900">
              <a:spcBef>
                <a:spcPts val="1200"/>
              </a:spcBef>
              <a:buFont typeface="+mj-lt"/>
              <a:buAutoNum type="arabicPeriod" startAt="4"/>
            </a:pPr>
            <a:r>
              <a:rPr lang="ru-RU" sz="2000" dirty="0" err="1">
                <a:solidFill>
                  <a:srgbClr val="76161A"/>
                </a:solidFill>
                <a:latin typeface="Bahnschrift SemiLight SemiConde"/>
              </a:rPr>
              <a:t>Рулиене</a:t>
            </a: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, Л. Н. </a:t>
            </a:r>
            <a:r>
              <a:rPr lang="ru-RU" sz="2000" dirty="0" err="1">
                <a:solidFill>
                  <a:srgbClr val="76161A"/>
                </a:solidFill>
                <a:latin typeface="Bahnschrift SemiLight SemiConde"/>
              </a:rPr>
              <a:t>Тьюторство</a:t>
            </a: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 и наставничество в педагогической </a:t>
            </a:r>
            <a:br>
              <a:rPr lang="ru-RU" sz="2000" dirty="0">
                <a:solidFill>
                  <a:srgbClr val="76161A"/>
                </a:solidFill>
                <a:latin typeface="Bahnschrift SemiLight SemiConde"/>
              </a:rPr>
            </a:br>
            <a:r>
              <a:rPr lang="ru-RU" sz="2000" dirty="0">
                <a:solidFill>
                  <a:srgbClr val="76161A"/>
                </a:solidFill>
                <a:latin typeface="Bahnschrift SemiLight SemiConde"/>
              </a:rPr>
              <a:t>деятельности: практикум : учебное пособие.</a:t>
            </a:r>
            <a:endParaRPr dirty="0">
              <a:solidFill>
                <a:srgbClr val="76161A"/>
              </a:solidFill>
              <a:latin typeface="Bahnschrift SemiLight Condensed"/>
              <a:cs typeface="NeueMachina-Medium"/>
            </a:endParaRPr>
          </a:p>
        </p:txBody>
      </p:sp>
    </p:spTree>
    <p:extLst>
      <p:ext uri="{BB962C8B-B14F-4D97-AF65-F5344CB8AC3E}">
        <p14:creationId xmlns:p14="http://schemas.microsoft.com/office/powerpoint/2010/main" val="297797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211016" y="209923"/>
            <a:ext cx="7941536" cy="53598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Анализ существующих практик по выявленным потребностям</a:t>
            </a:r>
          </a:p>
          <a:p>
            <a:pPr marL="12700" algn="ctr">
              <a:spcBef>
                <a:spcPts val="10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Сообщество в ВК </a:t>
            </a:r>
            <a:b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</a:b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«Большая перемена: записки наставника»</a:t>
            </a:r>
          </a:p>
          <a:p>
            <a:pPr marL="12700" algn="ctr">
              <a:spcBef>
                <a:spcPts val="1000"/>
              </a:spcBef>
            </a:pPr>
            <a:endParaRPr lang="ru-RU" sz="28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 algn="ctr">
              <a:spcBef>
                <a:spcPts val="1000"/>
              </a:spcBef>
            </a:pPr>
            <a:endParaRPr lang="ru-RU" sz="28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 algn="ctr">
              <a:spcBef>
                <a:spcPts val="1000"/>
              </a:spcBef>
            </a:pPr>
            <a:endParaRPr lang="ru-RU" sz="28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 algn="ctr">
              <a:spcBef>
                <a:spcPts val="1000"/>
              </a:spcBef>
            </a:pPr>
            <a:endParaRPr lang="ru-RU" sz="2800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 algn="ctr">
              <a:spcBef>
                <a:spcPts val="1000"/>
              </a:spcBef>
            </a:pPr>
            <a:r>
              <a:rPr lang="ru-RU" sz="28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Телеграмм-канал «Проектная гостиная»</a:t>
            </a:r>
          </a:p>
          <a:p>
            <a:pPr marL="12700">
              <a:spcBef>
                <a:spcPts val="135"/>
              </a:spcBef>
            </a:pPr>
            <a:endParaRPr sz="3200" dirty="0">
              <a:solidFill>
                <a:srgbClr val="76161A"/>
              </a:solidFill>
              <a:latin typeface="Bahnschrift SemiLight Condensed"/>
              <a:cs typeface="NeueMachina-Medium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769" y="2385838"/>
            <a:ext cx="4646231" cy="196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1200" y="3092961"/>
            <a:ext cx="2161165" cy="3555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587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471859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  <a:p>
            <a:pPr marL="12700">
              <a:spcBef>
                <a:spcPts val="1000"/>
              </a:spcBef>
            </a:pPr>
            <a:r>
              <a:rPr lang="ru-RU" sz="24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Проект: </a:t>
            </a:r>
            <a:r>
              <a:rPr lang="ru-RU" sz="24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«Персонализация образовательной деятельности участников Всероссийского конкурса для школьников и студентов СПО «Большая перемена».</a:t>
            </a:r>
          </a:p>
          <a:p>
            <a:pPr marL="12700">
              <a:spcBef>
                <a:spcPts val="1000"/>
              </a:spcBef>
            </a:pPr>
            <a:r>
              <a:rPr lang="ru-RU" sz="24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Цель проекта: </a:t>
            </a:r>
            <a:r>
              <a:rPr lang="ru-RU" sz="2400" dirty="0">
                <a:solidFill>
                  <a:srgbClr val="76161A"/>
                </a:solidFill>
                <a:latin typeface="Bahnschrift SemiLight SemiConde"/>
              </a:rPr>
              <a:t>поддержка и мотивация участников конкурса в достижении образовательных ими целей, предоставление профессиональной поддержки и направления для успешного участия, повышение уровня образования и развития через наставничество и проектные задачи. </a:t>
            </a:r>
            <a:endParaRPr lang="ru-RU" sz="2400" b="1" spc="-75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  <a:p>
            <a:pPr marL="12700">
              <a:spcBef>
                <a:spcPts val="135"/>
              </a:spcBef>
            </a:pPr>
            <a:endParaRPr sz="3200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22082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0021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27310546"/>
              </p:ext>
            </p:extLst>
          </p:nvPr>
        </p:nvGraphicFramePr>
        <p:xfrm>
          <a:off x="2362926" y="1360675"/>
          <a:ext cx="7819571" cy="4592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9538" y="1647617"/>
            <a:ext cx="37867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76161A"/>
                </a:solidFill>
                <a:latin typeface="Bahnschrift SemiLight SemiConde"/>
              </a:rPr>
              <a:t>Модули проекта:</a:t>
            </a:r>
          </a:p>
          <a:p>
            <a:r>
              <a:rPr lang="ru-RU" sz="2800" b="1" dirty="0">
                <a:solidFill>
                  <a:srgbClr val="76161A"/>
                </a:solidFill>
                <a:latin typeface="Bahnschrift SemiLight SemiConde"/>
              </a:rPr>
              <a:t>Модуль 4. Развития навыков </a:t>
            </a:r>
            <a:r>
              <a:rPr lang="en-US" sz="2800" b="1" dirty="0">
                <a:solidFill>
                  <a:srgbClr val="76161A"/>
                </a:solidFill>
                <a:latin typeface="Bahnschrift SemiLight SemiConde"/>
              </a:rPr>
              <a:t>soft skills</a:t>
            </a:r>
            <a:endParaRPr lang="ru-RU" sz="2800" b="1" dirty="0">
              <a:solidFill>
                <a:srgbClr val="76161A"/>
              </a:solidFill>
              <a:latin typeface="Bahnschrift SemiLight SemiConde"/>
            </a:endParaRPr>
          </a:p>
          <a:p>
            <a:endParaRPr lang="ru-RU" sz="2800" b="1" dirty="0">
              <a:solidFill>
                <a:srgbClr val="76161A"/>
              </a:solidFill>
              <a:highlight>
                <a:srgbClr val="FFFF00"/>
              </a:highlight>
              <a:latin typeface="Bahnschrift SemiLight SemiConde"/>
            </a:endParaRPr>
          </a:p>
        </p:txBody>
      </p:sp>
    </p:spTree>
    <p:extLst>
      <p:ext uri="{BB962C8B-B14F-4D97-AF65-F5344CB8AC3E}">
        <p14:creationId xmlns:p14="http://schemas.microsoft.com/office/powerpoint/2010/main" val="1267949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0021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9536" y="1798158"/>
            <a:ext cx="10428835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ru-RU" sz="2800" b="1" dirty="0">
                <a:solidFill>
                  <a:srgbClr val="76161A"/>
                </a:solidFill>
                <a:latin typeface="Bahnschrift SemiLight SemiConde"/>
              </a:rPr>
              <a:t>Примеры конкретных образовательных маршрутов: </a:t>
            </a:r>
          </a:p>
          <a:p>
            <a:pPr>
              <a:spcAft>
                <a:spcPts val="1000"/>
              </a:spcAft>
            </a:pPr>
            <a:r>
              <a:rPr lang="ru-RU" sz="2800" b="1" dirty="0">
                <a:solidFill>
                  <a:srgbClr val="76161A"/>
                </a:solidFill>
                <a:latin typeface="Bahnschrift SemiLight SemiConde"/>
              </a:rPr>
              <a:t>Пример 1 </a:t>
            </a:r>
            <a:r>
              <a:rPr lang="en-BZ" sz="2800" b="1" dirty="0">
                <a:solidFill>
                  <a:srgbClr val="76161A"/>
                </a:solidFill>
                <a:latin typeface="Bahnschrift SemiLight SemiConde"/>
                <a:hlinkClick r:id="rId4"/>
              </a:rPr>
              <a:t>https://disk.yandex.ru/i/gbt9i5bXv62NQg</a:t>
            </a:r>
            <a:r>
              <a:rPr lang="ru-RU" sz="2800" b="1" dirty="0">
                <a:solidFill>
                  <a:srgbClr val="76161A"/>
                </a:solidFill>
                <a:latin typeface="Bahnschrift SemiLight SemiConde"/>
              </a:rPr>
              <a:t> </a:t>
            </a:r>
          </a:p>
          <a:p>
            <a:pPr>
              <a:spcAft>
                <a:spcPts val="1000"/>
              </a:spcAft>
            </a:pPr>
            <a:r>
              <a:rPr lang="ru-RU" sz="2800" b="1" dirty="0">
                <a:solidFill>
                  <a:srgbClr val="76161A"/>
                </a:solidFill>
                <a:latin typeface="Bahnschrift SemiLight SemiConde"/>
              </a:rPr>
              <a:t>Пример 2 </a:t>
            </a:r>
            <a:r>
              <a:rPr lang="en-BZ" sz="2800" b="1" dirty="0">
                <a:solidFill>
                  <a:srgbClr val="76161A"/>
                </a:solidFill>
                <a:latin typeface="Bahnschrift SemiLight SemiConde"/>
                <a:hlinkClick r:id="rId5"/>
              </a:rPr>
              <a:t>https://disk.yandex.ru/i/fQRtZCFxtG3tDg</a:t>
            </a:r>
            <a:r>
              <a:rPr lang="ru-RU" sz="2800" b="1" dirty="0">
                <a:solidFill>
                  <a:srgbClr val="76161A"/>
                </a:solidFill>
                <a:latin typeface="Bahnschrift SemiLight SemiConde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4242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01502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https://avatars.mds.yandex.net/i?id=7e09aefc7dfac2e34dfb17b9df44bf4f_l-8366204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50" y="1459102"/>
            <a:ext cx="7679145" cy="43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80744" y="4948105"/>
            <a:ext cx="39765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hlinkClick r:id="rId5"/>
              </a:rPr>
              <a:t>Россия - страна возможностей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1705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0021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2" descr="C:\Users\Яна\Desktop\851b0a0e6f2cf8127d9858b007ac04e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9" y="1633237"/>
            <a:ext cx="6480527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627" y="1878135"/>
            <a:ext cx="4248000" cy="19075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7" r="2901"/>
          <a:stretch/>
        </p:blipFill>
        <p:spPr bwMode="auto">
          <a:xfrm>
            <a:off x="6904627" y="3932264"/>
            <a:ext cx="4871668" cy="16311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904627" y="5574083"/>
            <a:ext cx="50376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Z" sz="2400" dirty="0">
                <a:hlinkClick r:id="rId7"/>
              </a:rPr>
              <a:t>https://lift-bf.ru/courses</a:t>
            </a: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3839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0021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 descr="https://sertolovo1.ru/sites/default/files/na_sayt_v_novosti.docx__0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37" y="1414130"/>
            <a:ext cx="6753238" cy="443286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02279" y="5348177"/>
            <a:ext cx="416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Z" dirty="0">
                <a:hlinkClick r:id="rId6"/>
              </a:rPr>
              <a:t>https://vk.com/services?ref=catalog_recent&amp;w=app7785085_36304393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8884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469538" y="263495"/>
            <a:ext cx="9232246" cy="10021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Применение практики в образовательной деятельности</a:t>
            </a:r>
            <a:endParaRPr sz="3200" b="1" dirty="0">
              <a:solidFill>
                <a:srgbClr val="76161A"/>
              </a:solidFill>
              <a:latin typeface="Bahnschrift SemiLight Condensed" panose="020B0502040204020203" pitchFamily="34" charset="0"/>
              <a:cs typeface="NeueMachina-Medium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2" descr="https://entermedia.io/wp-content/uploads/2020/03/4brai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33" t="10000" r="1580" b="10800"/>
          <a:stretch/>
        </p:blipFill>
        <p:spPr bwMode="auto">
          <a:xfrm>
            <a:off x="333411" y="1633237"/>
            <a:ext cx="7910649" cy="432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59209" y="5422605"/>
            <a:ext cx="304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Z" sz="2400" dirty="0">
                <a:hlinkClick r:id="rId6"/>
              </a:rPr>
              <a:t>https://4brain.ru/</a:t>
            </a: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60887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AFA5C0E-E824-48BA-A53A-1D10971E4996}"/>
              </a:ext>
            </a:extLst>
          </p:cNvPr>
          <p:cNvSpPr txBox="1"/>
          <p:nvPr/>
        </p:nvSpPr>
        <p:spPr>
          <a:xfrm>
            <a:off x="8426502" y="2489096"/>
            <a:ext cx="1456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202</a:t>
            </a:r>
            <a:r>
              <a:rPr lang="ru-RU" sz="36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B7F558E-D5A8-4D9F-A5C7-5891A00A264B}"/>
              </a:ext>
            </a:extLst>
          </p:cNvPr>
          <p:cNvSpPr txBox="1"/>
          <p:nvPr/>
        </p:nvSpPr>
        <p:spPr>
          <a:xfrm>
            <a:off x="6615149" y="2500250"/>
            <a:ext cx="1456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202</a:t>
            </a:r>
            <a:r>
              <a:rPr lang="ru-RU" sz="36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7B6E3E5-5B52-4A55-8E12-F9F6D717AA30}"/>
              </a:ext>
            </a:extLst>
          </p:cNvPr>
          <p:cNvSpPr txBox="1"/>
          <p:nvPr/>
        </p:nvSpPr>
        <p:spPr>
          <a:xfrm>
            <a:off x="4898004" y="2474838"/>
            <a:ext cx="1456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20</a:t>
            </a:r>
            <a:r>
              <a:rPr lang="ru-RU" sz="3600" dirty="0">
                <a:solidFill>
                  <a:schemeClr val="bg1"/>
                </a:solidFill>
              </a:rPr>
              <a:t>22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11938D-E762-41EE-9DCA-0696298FC3AE}"/>
              </a:ext>
            </a:extLst>
          </p:cNvPr>
          <p:cNvSpPr txBox="1"/>
          <p:nvPr/>
        </p:nvSpPr>
        <p:spPr>
          <a:xfrm>
            <a:off x="1376750" y="2512198"/>
            <a:ext cx="1456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</a:rPr>
              <a:t>2020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71F2D59-50CA-4FFC-9678-E529F1FF3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98712" y="3646403"/>
            <a:ext cx="467756" cy="3600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63AEB83-B617-443F-9A85-5A04A5A216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74559" y="3645855"/>
            <a:ext cx="467756" cy="3600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57C61A8D-596A-4A9E-8F35-8119CAFDF2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274495" y="3645231"/>
            <a:ext cx="467756" cy="360000"/>
          </a:xfrm>
          <a:prstGeom prst="rect">
            <a:avLst/>
          </a:prstGeom>
        </p:spPr>
      </p:pic>
      <p:graphicFrame>
        <p:nvGraphicFramePr>
          <p:cNvPr id="58" name="Схема 57"/>
          <p:cNvGraphicFramePr/>
          <p:nvPr>
            <p:extLst>
              <p:ext uri="{D42A27DB-BD31-4B8C-83A1-F6EECF244321}">
                <p14:modId xmlns:p14="http://schemas.microsoft.com/office/powerpoint/2010/main" val="1906623999"/>
              </p:ext>
            </p:extLst>
          </p:nvPr>
        </p:nvGraphicFramePr>
        <p:xfrm>
          <a:off x="305526" y="1819656"/>
          <a:ext cx="11580948" cy="3928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14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76161A"/>
                </a:solidFill>
                <a:latin typeface="Bahnschrift SemiLight SemiConde"/>
              </a:rPr>
              <a:t>Проанализированы результаты проекта и определены успехи и неудачи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656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1" name="Picture 2" descr="C:\Users\03\Desktop\SovM284UQBs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921" t="19360"/>
          <a:stretch/>
        </p:blipFill>
        <p:spPr bwMode="auto">
          <a:xfrm>
            <a:off x="4254582" y="1633237"/>
            <a:ext cx="3257617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3" descr="C:\Users\03\Desktop\PZ6WZzfWbHc (2)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611" t="10727" r="1642" b="18837"/>
          <a:stretch/>
        </p:blipFill>
        <p:spPr bwMode="auto">
          <a:xfrm>
            <a:off x="7674195" y="1993237"/>
            <a:ext cx="2721662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Рисунок 58" descr="https://sun9-7.userapi.com/impg/A7K4z4wg-ehP2rP8RsReFhAJzBDLCpWo0QSS6A/KzgK5u1didU.jpg?size=960x960&amp;quality=96&amp;sign=9b3b97e496edb213a6f8f638a77c6cde&amp;type=album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2"/>
          <a:stretch/>
        </p:blipFill>
        <p:spPr bwMode="auto">
          <a:xfrm>
            <a:off x="212231" y="1633237"/>
            <a:ext cx="3865457" cy="43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D:\Портфолио\Сертификат победителя Всероссийского конкурса Большая перемена.png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1784" y="4345305"/>
            <a:ext cx="2322521" cy="16079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99209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2" descr="https://sun9-37.userapi.com/impg/R2je-JmHz5jm-cw8TiAFGhfCMNrwcokIM0Z8dA/mtx_PfFHNDs.jpg?size=1620x2160&amp;quality=95&amp;sign=7c9e534f643a42c7ec328ff41cccabcd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52" y="1273237"/>
            <a:ext cx="3509999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sun9-56.userapi.com/impg/pGxfnSAd_HhpQhRC5lyocBxRAOqObh4RDO68pg/qStkPc50Wbs.jpg?size=2560x1920&amp;quality=95&amp;sign=f74beb58c04b5aed2704202a04bc6bb9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1" r="14798"/>
          <a:stretch/>
        </p:blipFill>
        <p:spPr bwMode="auto">
          <a:xfrm flipH="1">
            <a:off x="4190997" y="1633237"/>
            <a:ext cx="5166489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7" name="object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601200" y="2626151"/>
            <a:ext cx="2302331" cy="3240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004834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7" name="Picture 2" descr="https://sun9-77.userapi.com/impg/DFHas3w1XGQlxB9bzMZoH9tfSANqy-VUhzzpGg/jprLJrk5tQw.jpg?size=1125x1649&amp;quality=95&amp;sign=607e214e40d2300d2cab7fa0aeee8706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09"/>
          <a:stretch/>
        </p:blipFill>
        <p:spPr bwMode="auto">
          <a:xfrm>
            <a:off x="4525337" y="1273237"/>
            <a:ext cx="3474605" cy="467999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un9-47.userapi.com/impg/dNrWcGVMWgvFWfDr0vlHLeXMO53zwqWOxwQIxw/ifCae3oDXt0.jpg?size=960x1280&amp;quality=96&amp;sign=963a29f98ddd83697155a71c72afee1d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90" y="1273237"/>
            <a:ext cx="3510000" cy="4680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ject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54819" y="2122714"/>
            <a:ext cx="2708441" cy="383052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36198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8" name="Picture 2" descr="https://sun9-47.userapi.com/impg/lFSq1_pKYTReelLDKIe9J5xLaajeq8WnUOdFKQ/D3WbI-9STeo.jpg?size=1620x2160&amp;quality=95&amp;sign=ce13491a640f7deed9c2e603244231d5&amp;type=album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4"/>
          <a:stretch/>
        </p:blipFill>
        <p:spPr bwMode="auto">
          <a:xfrm>
            <a:off x="6343533" y="1989000"/>
            <a:ext cx="3159696" cy="396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sun9-9.userapi.com/impg/FEVqZACNiC6LgEeBicJgsFNmb60atsDtWgIMrQ/mgGfJgwf_5U.jpg?size=1920x1280&amp;quality=95&amp;sign=a7d465946bef45ca88129457999a3153&amp;type=album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" t="6061" r="15306"/>
          <a:stretch/>
        </p:blipFill>
        <p:spPr bwMode="auto">
          <a:xfrm>
            <a:off x="283028" y="1273237"/>
            <a:ext cx="5818467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5091" y="2709000"/>
            <a:ext cx="2287227" cy="3240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28068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7" name="Picture 7" descr="C:\Users\03\Desktop\ccac7dc1-bf66-41b6-af37-62dee657dc1c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7" t="3704" r="3198"/>
          <a:stretch/>
        </p:blipFill>
        <p:spPr bwMode="auto">
          <a:xfrm>
            <a:off x="163149" y="1273237"/>
            <a:ext cx="5726022" cy="46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un9-69.userapi.com/impg/lYsThidMWKXERhUaFmFlckFMHF7aZ9gCdVCn6Q/nS4UG3HguLs.jpg?size=810x1080&amp;quality=95&amp;sign=a7b9ebd59b8f7a911dbc69af0f754e5b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1" t="27256" r="15538"/>
          <a:stretch/>
        </p:blipFill>
        <p:spPr bwMode="auto">
          <a:xfrm>
            <a:off x="6096000" y="1633237"/>
            <a:ext cx="3486588" cy="4320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7345" y="2713237"/>
            <a:ext cx="2214973" cy="3240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197757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pic>
        <p:nvPicPr>
          <p:cNvPr id="6" name="Picture 2" descr="https://sun9-67.userapi.com/impg/yVH3aT1YRTBBS2f8Q68PG2TWDu9eu7jrAI_Z0g/M4tO526m2OY.jpg?size=960x960&amp;quality=95&amp;sign=6d756ec69b7919b7efc354a1997052f2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61" y="1273237"/>
            <a:ext cx="4680000" cy="4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sun9-80.userapi.com/impg/r7TBl92QXMTjEE_DV8idL7CFNiX6XXdNoqHx9w/_rhz-J4H0YM.jpg?size=960x960&amp;quality=95&amp;sign=130d458407dac04cab967d2b6abf48c9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114" y="1633237"/>
            <a:ext cx="432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434" y="2713237"/>
            <a:ext cx="2263884" cy="324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8177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sp>
        <p:nvSpPr>
          <p:cNvPr id="2" name="AutoShape 2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C:\Users\03\Desktop\9bdad694-5a52-413e-b6c4-806edba4c21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74" b="27501"/>
          <a:stretch/>
        </p:blipFill>
        <p:spPr bwMode="auto">
          <a:xfrm>
            <a:off x="6194661" y="1926771"/>
            <a:ext cx="5486400" cy="402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0" descr="blob:https://web.telegram.org/70861ff3-3281-4e1a-a83d-80b1db312398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7" name="Picture 11" descr="C:\Users\03\Desktop\70861ff3-3281-4e1a-a83d-80b1db31239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33237"/>
            <a:ext cx="5760000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4449" y="2169000"/>
            <a:ext cx="1717869" cy="252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3281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sp>
        <p:nvSpPr>
          <p:cNvPr id="2" name="AutoShape 2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blob:https://web.telegram.org/70861ff3-3281-4e1a-a83d-80b1db312398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0" name="Picture 2" descr="https://sun9-80.userapi.com/impg/9ltDzDeE2RBybU7X2Y9o0r1Vnny_I7PHkfU5Vw/72GOj-m1-n0.jpg?size=1280x853&amp;quality=95&amp;sign=062638bc9a5a9159a450b296a6a631dd&amp;type=album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9" r="24529"/>
          <a:stretch/>
        </p:blipFill>
        <p:spPr bwMode="auto">
          <a:xfrm>
            <a:off x="307975" y="1197411"/>
            <a:ext cx="3732348" cy="4779353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75.userapi.com/impg/ODsRAVY3nXqEzTs8lieqA2ioh1uhqKLoQEQb5A/LeqtC164OGo.jpg?size=808x1080&amp;quality=95&amp;sign=2f1c053fd55a884f12dfd48741ccc8fa&amp;type=alb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714" y="1197411"/>
            <a:ext cx="3540459" cy="473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15.userapi.com/impg/ayGWDGmUfcQmzixuQvaTIriEJshX0M0y50kikg/_HS5KATBVys.jpg?size=808x1080&amp;quality=95&amp;sign=ec72830073dc6b86cc025e64e9d7c977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204" y="1969708"/>
            <a:ext cx="2962667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03\Desktop\К аттестации 2027\БП_2024\БеловаК_полуфинал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"/>
          <a:stretch/>
        </p:blipFill>
        <p:spPr bwMode="auto">
          <a:xfrm>
            <a:off x="10650879" y="3949708"/>
            <a:ext cx="1390412" cy="198000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4222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sp>
        <p:nvSpPr>
          <p:cNvPr id="2" name="AutoShape 2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blob:https://web.telegram.org/70861ff3-3281-4e1a-a83d-80b1db312398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4" name="Picture 4" descr="https://sun9-6.userapi.com/impg/mbfvIbkBi0xUJGGIGmd0-ppeAJQeEI21wKgHHg/r9-Bnl5PLaY.jpg?size=808x1080&amp;quality=95&amp;sign=7587b8403ba0cf95b9e18225a0b483c0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964" y="1453237"/>
            <a:ext cx="3366667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https://sun9-55.userapi.com/impg/lEukNP2LDeSMro3qSRt4SBP37xhayDtKlTvkhw/HaboboAt2Ro.jpg?size=1280x957&amp;quality=95&amp;sign=fce46846655f03954b5e5dba0c05a47f&amp;type=albu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20" r="7452"/>
          <a:stretch/>
        </p:blipFill>
        <p:spPr bwMode="auto">
          <a:xfrm>
            <a:off x="307975" y="1453237"/>
            <a:ext cx="4648201" cy="4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s://sun9-77.userapi.com/impg/tom1IuCFJqdGmO9a_Z8X3e_bR1w0mTL0jKq1Zw/SwhGYTF-RF4.jpg?size=553x1080&amp;quality=95&amp;sign=a81ff15fb53f7b1ff79440eb763d5352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918" y="1993237"/>
            <a:ext cx="2027667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5454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sp>
        <p:nvSpPr>
          <p:cNvPr id="2" name="AutoShape 2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blob:https://web.telegram.org/70861ff3-3281-4e1a-a83d-80b1db312398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3" descr="C:\Users\03\Desktop\82e53d85-7fee-47be-823a-e5d7f118e68a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86"/>
          <a:stretch/>
        </p:blipFill>
        <p:spPr bwMode="auto">
          <a:xfrm flipH="1">
            <a:off x="307975" y="1150330"/>
            <a:ext cx="3211881" cy="486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7004" y="1819656"/>
            <a:ext cx="6212427" cy="414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68096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sp>
        <p:nvSpPr>
          <p:cNvPr id="2" name="AutoShape 2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blob:https://web.telegram.org/70861ff3-3281-4e1a-a83d-80b1db312398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" t="23477" r="8174"/>
          <a:stretch/>
        </p:blipFill>
        <p:spPr>
          <a:xfrm>
            <a:off x="307975" y="1453237"/>
            <a:ext cx="6783080" cy="450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31" t="25721" b="15880"/>
          <a:stretch/>
        </p:blipFill>
        <p:spPr>
          <a:xfrm>
            <a:off x="7244268" y="2144485"/>
            <a:ext cx="4713864" cy="380875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112273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518372"/>
            <a:ext cx="9232246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Оценка эффективности практики</a:t>
            </a:r>
          </a:p>
        </p:txBody>
      </p:sp>
      <p:sp>
        <p:nvSpPr>
          <p:cNvPr id="2" name="AutoShape 2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blob:https://web.telegram.org/eb4d7f76-2a4c-4880-b91d-64d2257b401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blob:https://web.telegram.org/70861ff3-3281-4e1a-a83d-80b1db312398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2" descr="https://downloader.disk.yandex.ru/preview/0a53e8176dbb8fec33c529f0f0758c07bcc19a476a6e97aca27232a0298799dd/66ceaa73/F_OLQOwZWyrRon5aMtfEIqa4H6A4cOdvgecd_CiTeEwPodfhfYKi_qdId6g-ipjyE0qQC9UhP6u4VZJU_7J_Ew%3D%3D?uid=0&amp;filename=DSC00429.jpg&amp;disposition=inline&amp;hash=&amp;limit=0&amp;content_type=image%2Fjpeg&amp;owner_uid=0&amp;tknv=v2&amp;size=1392x7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453237"/>
            <a:ext cx="6749999" cy="45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Яна\Desktop\9cc42b11-2594-478d-b2dd-63e4ebb50eeb (1).jfif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6"/>
          <a:stretch/>
        </p:blipFill>
        <p:spPr bwMode="auto">
          <a:xfrm>
            <a:off x="6998143" y="2307771"/>
            <a:ext cx="4887782" cy="364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989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469538" y="263495"/>
            <a:ext cx="9232246" cy="688842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Bahnschrift SemiLight Condensed" panose="020B0502040204020203" pitchFamily="34" charset="0"/>
                <a:cs typeface="NeueMachina-Medium"/>
              </a:rPr>
              <a:t>Выводы о продолжении или изменениях собственных действий</a:t>
            </a:r>
          </a:p>
          <a:p>
            <a:pPr marL="457200" indent="-457200">
              <a:spcBef>
                <a:spcPts val="1200"/>
              </a:spcBef>
              <a:buFont typeface="+mj-lt"/>
              <a:buAutoNum type="arabicPeriod"/>
            </a:pPr>
            <a:r>
              <a:rPr lang="ru-RU" sz="2100" dirty="0">
                <a:solidFill>
                  <a:srgbClr val="76161A"/>
                </a:solidFill>
                <a:latin typeface="Bahnschrift SemiLight SemiConde"/>
              </a:rPr>
              <a:t>Проанализированы результаты проекта и определены успехи и неудачи.</a:t>
            </a:r>
            <a:endParaRPr lang="ru-RU" sz="2100" dirty="0">
              <a:solidFill>
                <a:srgbClr val="76161A"/>
              </a:solidFill>
              <a:highlight>
                <a:srgbClr val="FFFF00"/>
              </a:highlight>
              <a:latin typeface="Bahnschrift SemiLight SemiConde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100" dirty="0">
                <a:solidFill>
                  <a:srgbClr val="76161A"/>
                </a:solidFill>
                <a:latin typeface="Bahnschrift SemiLight SemiConde"/>
              </a:rPr>
              <a:t>Оценена эффективность использованных методов и подходов.</a:t>
            </a:r>
            <a:endParaRPr lang="ru-RU" sz="2100" dirty="0">
              <a:solidFill>
                <a:srgbClr val="76161A"/>
              </a:solidFill>
              <a:highlight>
                <a:srgbClr val="FFFF00"/>
              </a:highlight>
              <a:latin typeface="Bahnschrift SemiLight SemiConde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100" dirty="0">
                <a:solidFill>
                  <a:srgbClr val="76161A"/>
                </a:solidFill>
                <a:latin typeface="Bahnschrift SemiLight SemiConde"/>
              </a:rPr>
              <a:t>Определены возможности для улучшения и оптимизации процесса.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100" dirty="0">
                <a:solidFill>
                  <a:srgbClr val="76161A"/>
                </a:solidFill>
                <a:latin typeface="Bahnschrift SemiLight SemiConde"/>
              </a:rPr>
              <a:t>Рассмотрена необходимость внесения изменений в стратегию проекта.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100" dirty="0">
                <a:solidFill>
                  <a:srgbClr val="76161A"/>
                </a:solidFill>
                <a:latin typeface="Bahnschrift SemiLight SemiConde"/>
              </a:rPr>
              <a:t>Принято решение о продолжении проекта с учётом полученных выводов и возможных корректировок.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100" dirty="0">
                <a:solidFill>
                  <a:srgbClr val="76161A"/>
                </a:solidFill>
                <a:latin typeface="Bahnschrift SemiLight SemiConde"/>
              </a:rPr>
              <a:t>Изучены отзывы и предложения участников проекта, чтобы учесть их при планировании дальнейших действий.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100" dirty="0">
                <a:solidFill>
                  <a:srgbClr val="76161A"/>
                </a:solidFill>
                <a:latin typeface="Bahnschrift SemiLight SemiConde"/>
              </a:rPr>
              <a:t>Разработан план действий по реализации изменений и продолжению проекта, включая определение новых целей, задач и мероприятий.</a:t>
            </a:r>
          </a:p>
          <a:p>
            <a:pPr marL="457200" indent="-457200">
              <a:buFont typeface="+mj-lt"/>
              <a:buAutoNum type="arabicPeriod"/>
            </a:pPr>
            <a:endParaRPr lang="ru-RU" sz="2200" dirty="0">
              <a:solidFill>
                <a:srgbClr val="76161A"/>
              </a:solidFill>
              <a:latin typeface="Bahnschrift SemiLight SemiConde"/>
            </a:endParaRPr>
          </a:p>
          <a:p>
            <a:pPr marL="469900" indent="-457200">
              <a:spcBef>
                <a:spcPts val="135"/>
              </a:spcBef>
              <a:buFont typeface="+mj-lt"/>
              <a:buAutoNum type="arabicPeriod"/>
            </a:pPr>
            <a:endParaRPr lang="ru-RU" sz="2200" b="1" spc="-75" dirty="0">
              <a:solidFill>
                <a:srgbClr val="76161A"/>
              </a:solidFill>
              <a:latin typeface="Bahnschrift SemiLight SemiConde"/>
              <a:cs typeface="NeueMachina-Medium"/>
            </a:endParaRPr>
          </a:p>
          <a:p>
            <a:pPr marL="469900" indent="-457200">
              <a:spcBef>
                <a:spcPts val="135"/>
              </a:spcBef>
              <a:buFont typeface="+mj-lt"/>
              <a:buAutoNum type="arabicPeriod"/>
            </a:pPr>
            <a:endParaRPr lang="ru-RU" sz="2200" b="1" spc="-75" dirty="0">
              <a:solidFill>
                <a:srgbClr val="76161A"/>
              </a:solidFill>
              <a:latin typeface="Bahnschrift SemiLight SemiConde"/>
              <a:cs typeface="NeueMachina-Medium"/>
            </a:endParaRPr>
          </a:p>
          <a:p>
            <a:pPr marL="469900" indent="-457200">
              <a:spcBef>
                <a:spcPts val="135"/>
              </a:spcBef>
              <a:buFont typeface="+mj-lt"/>
              <a:buAutoNum type="arabicPeriod"/>
            </a:pPr>
            <a:endParaRPr sz="2200" b="1" dirty="0">
              <a:solidFill>
                <a:srgbClr val="76161A"/>
              </a:solidFill>
              <a:latin typeface="Bahnschrift SemiLight SemiConde"/>
              <a:cs typeface="NeueMachina-Medium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81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2084</TotalTime>
  <Words>810</Words>
  <Application>Microsoft Office PowerPoint</Application>
  <PresentationFormat>Широкоэкранный</PresentationFormat>
  <Paragraphs>85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Bahnschrift SemiLight Condensed</vt:lpstr>
      <vt:lpstr>Bahnschrift SemiLight SemiConde</vt:lpstr>
      <vt:lpstr>Calibri</vt:lpstr>
      <vt:lpstr>Druk Cyr</vt:lpstr>
      <vt:lpstr>NeueMachina-Medium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81</cp:revision>
  <dcterms:created xsi:type="dcterms:W3CDTF">2023-02-14T15:50:37Z</dcterms:created>
  <dcterms:modified xsi:type="dcterms:W3CDTF">2024-11-18T08:23:49Z</dcterms:modified>
</cp:coreProperties>
</file>