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68" r:id="rId2"/>
    <p:sldId id="270" r:id="rId3"/>
    <p:sldId id="271" r:id="rId4"/>
    <p:sldId id="338" r:id="rId5"/>
    <p:sldId id="273" r:id="rId6"/>
    <p:sldId id="276" r:id="rId7"/>
    <p:sldId id="275" r:id="rId8"/>
    <p:sldId id="339" r:id="rId9"/>
    <p:sldId id="272" r:id="rId10"/>
    <p:sldId id="342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121A"/>
    <a:srgbClr val="76161A"/>
    <a:srgbClr val="A76E28"/>
    <a:srgbClr val="5B0F25"/>
    <a:srgbClr val="B79555"/>
    <a:srgbClr val="CDAF69"/>
    <a:srgbClr val="B2914E"/>
    <a:srgbClr val="D3BB73"/>
    <a:srgbClr val="E2CB80"/>
    <a:srgbClr val="D8C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C9C004-E022-478F-885D-E0EFA6882011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9DE1D6-705D-4172-99B4-31B8A80996B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Соотносить свои действия с планируемыми результатами</a:t>
          </a:r>
        </a:p>
      </dgm:t>
    </dgm:pt>
    <dgm:pt modelId="{9BAE2819-6E6B-4388-A095-F61148C1A2B1}" type="parTrans" cxnId="{31AE771A-02BD-469B-990D-C83BBC1A8DDF}">
      <dgm:prSet/>
      <dgm:spPr/>
      <dgm:t>
        <a:bodyPr/>
        <a:lstStyle/>
        <a:p>
          <a:endParaRPr lang="ru-RU"/>
        </a:p>
      </dgm:t>
    </dgm:pt>
    <dgm:pt modelId="{92AE910D-2DC8-4D04-A888-D7C446C54B4B}" type="sibTrans" cxnId="{31AE771A-02BD-469B-990D-C83BBC1A8DDF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97009C5E-FBA9-4140-8B24-A405B93E7CC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Осуществлять контроль своей деятельности</a:t>
          </a:r>
        </a:p>
      </dgm:t>
    </dgm:pt>
    <dgm:pt modelId="{9BDB02D1-8D70-4935-A077-C9D55682F47B}" type="parTrans" cxnId="{EBB6FC90-79DC-4A53-AD33-E9FB7E7F61D4}">
      <dgm:prSet/>
      <dgm:spPr/>
      <dgm:t>
        <a:bodyPr/>
        <a:lstStyle/>
        <a:p>
          <a:endParaRPr lang="ru-RU"/>
        </a:p>
      </dgm:t>
    </dgm:pt>
    <dgm:pt modelId="{AE5A1685-5BD3-49D6-9528-5F3122D2CE8C}" type="sibTrans" cxnId="{EBB6FC90-79DC-4A53-AD33-E9FB7E7F61D4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BACE7112-99D7-4B12-A3F7-D747DCA57B9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Оценивать правильность выполнения учебной задачи</a:t>
          </a:r>
        </a:p>
      </dgm:t>
    </dgm:pt>
    <dgm:pt modelId="{2B782CF7-9E4E-457B-8FA5-F8491FE622CD}" type="parTrans" cxnId="{3212FE57-1C89-4CC6-AC1F-FF9A0979895A}">
      <dgm:prSet/>
      <dgm:spPr/>
      <dgm:t>
        <a:bodyPr/>
        <a:lstStyle/>
        <a:p>
          <a:endParaRPr lang="ru-RU"/>
        </a:p>
      </dgm:t>
    </dgm:pt>
    <dgm:pt modelId="{717DAF36-8638-4E2C-BFE1-00CC3F3F3E68}" type="sibTrans" cxnId="{3212FE57-1C89-4CC6-AC1F-FF9A0979895A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6D569559-6D71-40F5-BAC2-A90CA12C098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Владеть основами самоконтроля, самооценки</a:t>
          </a:r>
        </a:p>
      </dgm:t>
    </dgm:pt>
    <dgm:pt modelId="{008C529F-25D6-48C2-9751-48D1E9DD2DF3}" type="parTrans" cxnId="{D7006167-CD8E-47E8-8AC3-0A8E8030EDD4}">
      <dgm:prSet/>
      <dgm:spPr/>
      <dgm:t>
        <a:bodyPr/>
        <a:lstStyle/>
        <a:p>
          <a:endParaRPr lang="ru-RU"/>
        </a:p>
      </dgm:t>
    </dgm:pt>
    <dgm:pt modelId="{BE61D19D-1EDA-4AE0-B930-04D4FD634ACD}" type="sibTrans" cxnId="{D7006167-CD8E-47E8-8AC3-0A8E8030EDD4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A31B9BB0-2A68-4899-83FB-2EC292926137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Контролировать процесс и результаты своей деятельности</a:t>
          </a:r>
        </a:p>
      </dgm:t>
    </dgm:pt>
    <dgm:pt modelId="{3D6A8D11-9779-41DE-926D-3D59137B6094}" type="parTrans" cxnId="{0172ACF4-CD4A-4FE3-81FF-0770ED96DBF5}">
      <dgm:prSet/>
      <dgm:spPr/>
      <dgm:t>
        <a:bodyPr/>
        <a:lstStyle/>
        <a:p>
          <a:endParaRPr lang="ru-RU"/>
        </a:p>
      </dgm:t>
    </dgm:pt>
    <dgm:pt modelId="{6265C3DB-3416-4E66-9475-385544F210CB}" type="sibTrans" cxnId="{0172ACF4-CD4A-4FE3-81FF-0770ED96DBF5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6A8D490E-051D-49E1-9788-1F8337680C7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Вносить коррективы и адекватно оценивать свои достижения</a:t>
          </a:r>
        </a:p>
      </dgm:t>
    </dgm:pt>
    <dgm:pt modelId="{372F3D61-AE68-4198-9985-8B791C2A9DEC}" type="parTrans" cxnId="{7708AA93-E42E-4836-B90B-C1D94D49E337}">
      <dgm:prSet/>
      <dgm:spPr/>
      <dgm:t>
        <a:bodyPr/>
        <a:lstStyle/>
        <a:p>
          <a:endParaRPr lang="ru-RU"/>
        </a:p>
      </dgm:t>
    </dgm:pt>
    <dgm:pt modelId="{1AD99509-F892-47C5-AB6B-2F98FFA74C09}" type="sibTrans" cxnId="{7708AA93-E42E-4836-B90B-C1D94D49E337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99D7993B-FBE3-4D9F-BBB2-20A9F74FFA1D}" type="pres">
      <dgm:prSet presAssocID="{B1C9C004-E022-478F-885D-E0EFA6882011}" presName="cycle" presStyleCnt="0">
        <dgm:presLayoutVars>
          <dgm:dir/>
          <dgm:resizeHandles val="exact"/>
        </dgm:presLayoutVars>
      </dgm:prSet>
      <dgm:spPr/>
    </dgm:pt>
    <dgm:pt modelId="{CBC736AC-4610-482F-BCCC-8E89363121C7}" type="pres">
      <dgm:prSet presAssocID="{E29DE1D6-705D-4172-99B4-31B8A80996BE}" presName="node" presStyleLbl="node1" presStyleIdx="0" presStyleCnt="6" custScaleX="202157" custScaleY="79459" custRadScaleRad="100736" custRadScaleInc="-425">
        <dgm:presLayoutVars>
          <dgm:bulletEnabled val="1"/>
        </dgm:presLayoutVars>
      </dgm:prSet>
      <dgm:spPr/>
    </dgm:pt>
    <dgm:pt modelId="{5352B9E4-038F-48A6-B0B5-12B62AF7D1C8}" type="pres">
      <dgm:prSet presAssocID="{E29DE1D6-705D-4172-99B4-31B8A80996BE}" presName="spNode" presStyleCnt="0"/>
      <dgm:spPr/>
    </dgm:pt>
    <dgm:pt modelId="{28D11D2A-FB50-47E2-AFE8-778EA2A1C491}" type="pres">
      <dgm:prSet presAssocID="{92AE910D-2DC8-4D04-A888-D7C446C54B4B}" presName="sibTrans" presStyleLbl="sibTrans1D1" presStyleIdx="0" presStyleCnt="6"/>
      <dgm:spPr/>
    </dgm:pt>
    <dgm:pt modelId="{F307196E-0414-4784-91B8-090E6620DC7E}" type="pres">
      <dgm:prSet presAssocID="{97009C5E-FBA9-4140-8B24-A405B93E7CCD}" presName="node" presStyleLbl="node1" presStyleIdx="1" presStyleCnt="6" custScaleX="200550" custScaleY="79711" custRadScaleRad="141775" custRadScaleInc="50556">
        <dgm:presLayoutVars>
          <dgm:bulletEnabled val="1"/>
        </dgm:presLayoutVars>
      </dgm:prSet>
      <dgm:spPr/>
    </dgm:pt>
    <dgm:pt modelId="{6F6D7675-DE6C-4E9E-8062-431B1EADE5ED}" type="pres">
      <dgm:prSet presAssocID="{97009C5E-FBA9-4140-8B24-A405B93E7CCD}" presName="spNode" presStyleCnt="0"/>
      <dgm:spPr/>
    </dgm:pt>
    <dgm:pt modelId="{62072894-32A9-464B-A32B-66ACA8B1DA37}" type="pres">
      <dgm:prSet presAssocID="{AE5A1685-5BD3-49D6-9528-5F3122D2CE8C}" presName="sibTrans" presStyleLbl="sibTrans1D1" presStyleIdx="1" presStyleCnt="6"/>
      <dgm:spPr/>
    </dgm:pt>
    <dgm:pt modelId="{9D5B080B-844B-4EBE-A25F-A624F4E10B82}" type="pres">
      <dgm:prSet presAssocID="{BACE7112-99D7-4B12-A3F7-D747DCA57B9C}" presName="node" presStyleLbl="node1" presStyleIdx="2" presStyleCnt="6" custScaleX="205625" custScaleY="82404" custRadScaleRad="137064" custRadScaleInc="-74099">
        <dgm:presLayoutVars>
          <dgm:bulletEnabled val="1"/>
        </dgm:presLayoutVars>
      </dgm:prSet>
      <dgm:spPr/>
    </dgm:pt>
    <dgm:pt modelId="{2FFADDAE-3EDD-4A3C-8D02-D8FF9CB02CD2}" type="pres">
      <dgm:prSet presAssocID="{BACE7112-99D7-4B12-A3F7-D747DCA57B9C}" presName="spNode" presStyleCnt="0"/>
      <dgm:spPr/>
    </dgm:pt>
    <dgm:pt modelId="{8F47236A-F3F2-480B-863E-6C7D35E5AD2C}" type="pres">
      <dgm:prSet presAssocID="{717DAF36-8638-4E2C-BFE1-00CC3F3F3E68}" presName="sibTrans" presStyleLbl="sibTrans1D1" presStyleIdx="2" presStyleCnt="6"/>
      <dgm:spPr/>
    </dgm:pt>
    <dgm:pt modelId="{DA574CC0-8524-4EEC-B5A5-FCE67B7D05AF}" type="pres">
      <dgm:prSet presAssocID="{6D569559-6D71-40F5-BAC2-A90CA12C098C}" presName="node" presStyleLbl="node1" presStyleIdx="3" presStyleCnt="6" custScaleX="220157" custScaleY="79817" custRadScaleRad="103772" custRadScaleInc="-2479">
        <dgm:presLayoutVars>
          <dgm:bulletEnabled val="1"/>
        </dgm:presLayoutVars>
      </dgm:prSet>
      <dgm:spPr/>
    </dgm:pt>
    <dgm:pt modelId="{9194C2FD-9231-4750-BCF8-D39BA8E94D1A}" type="pres">
      <dgm:prSet presAssocID="{6D569559-6D71-40F5-BAC2-A90CA12C098C}" presName="spNode" presStyleCnt="0"/>
      <dgm:spPr/>
    </dgm:pt>
    <dgm:pt modelId="{6267F2FF-B5D3-4465-8FBA-800683A1D326}" type="pres">
      <dgm:prSet presAssocID="{BE61D19D-1EDA-4AE0-B930-04D4FD634ACD}" presName="sibTrans" presStyleLbl="sibTrans1D1" presStyleIdx="3" presStyleCnt="6"/>
      <dgm:spPr/>
    </dgm:pt>
    <dgm:pt modelId="{80B86A60-0F3F-4D23-A27E-88828090AF3E}" type="pres">
      <dgm:prSet presAssocID="{A31B9BB0-2A68-4899-83FB-2EC292926137}" presName="node" presStyleLbl="node1" presStyleIdx="4" presStyleCnt="6" custScaleX="207752" custScaleY="82399" custRadScaleRad="133833" custRadScaleInc="72223">
        <dgm:presLayoutVars>
          <dgm:bulletEnabled val="1"/>
        </dgm:presLayoutVars>
      </dgm:prSet>
      <dgm:spPr/>
    </dgm:pt>
    <dgm:pt modelId="{ADDC30BF-9AA3-4EF5-B3A3-AF34E3E033B6}" type="pres">
      <dgm:prSet presAssocID="{A31B9BB0-2A68-4899-83FB-2EC292926137}" presName="spNode" presStyleCnt="0"/>
      <dgm:spPr/>
    </dgm:pt>
    <dgm:pt modelId="{1EC82ACE-8A49-44AC-AEF9-55EFDB8FD724}" type="pres">
      <dgm:prSet presAssocID="{6265C3DB-3416-4E66-9475-385544F210CB}" presName="sibTrans" presStyleLbl="sibTrans1D1" presStyleIdx="4" presStyleCnt="6"/>
      <dgm:spPr/>
    </dgm:pt>
    <dgm:pt modelId="{BC14572C-C680-4A16-B25F-9FD61D5F20F1}" type="pres">
      <dgm:prSet presAssocID="{6A8D490E-051D-49E1-9788-1F8337680C7E}" presName="node" presStyleLbl="node1" presStyleIdx="5" presStyleCnt="6" custScaleX="193691" custScaleY="78593" custRadScaleRad="141036" custRadScaleInc="-44942">
        <dgm:presLayoutVars>
          <dgm:bulletEnabled val="1"/>
        </dgm:presLayoutVars>
      </dgm:prSet>
      <dgm:spPr/>
    </dgm:pt>
    <dgm:pt modelId="{0724FBB7-CFBD-4B1A-88BF-14CCECA5688F}" type="pres">
      <dgm:prSet presAssocID="{6A8D490E-051D-49E1-9788-1F8337680C7E}" presName="spNode" presStyleCnt="0"/>
      <dgm:spPr/>
    </dgm:pt>
    <dgm:pt modelId="{E04F4DE2-B346-4737-92D1-2638A46E4B75}" type="pres">
      <dgm:prSet presAssocID="{1AD99509-F892-47C5-AB6B-2F98FFA74C09}" presName="sibTrans" presStyleLbl="sibTrans1D1" presStyleIdx="5" presStyleCnt="6"/>
      <dgm:spPr/>
    </dgm:pt>
  </dgm:ptLst>
  <dgm:cxnLst>
    <dgm:cxn modelId="{B73CDB15-DE39-4F38-9401-37CF9D23EC67}" type="presOf" srcId="{6265C3DB-3416-4E66-9475-385544F210CB}" destId="{1EC82ACE-8A49-44AC-AEF9-55EFDB8FD724}" srcOrd="0" destOrd="0" presId="urn:microsoft.com/office/officeart/2005/8/layout/cycle5"/>
    <dgm:cxn modelId="{31AE771A-02BD-469B-990D-C83BBC1A8DDF}" srcId="{B1C9C004-E022-478F-885D-E0EFA6882011}" destId="{E29DE1D6-705D-4172-99B4-31B8A80996BE}" srcOrd="0" destOrd="0" parTransId="{9BAE2819-6E6B-4388-A095-F61148C1A2B1}" sibTransId="{92AE910D-2DC8-4D04-A888-D7C446C54B4B}"/>
    <dgm:cxn modelId="{9E1BF01F-C895-4AE1-8038-D5EF4B38A468}" type="presOf" srcId="{E29DE1D6-705D-4172-99B4-31B8A80996BE}" destId="{CBC736AC-4610-482F-BCCC-8E89363121C7}" srcOrd="0" destOrd="0" presId="urn:microsoft.com/office/officeart/2005/8/layout/cycle5"/>
    <dgm:cxn modelId="{560FE044-CDC7-4997-8541-C4BB62B81B10}" type="presOf" srcId="{6A8D490E-051D-49E1-9788-1F8337680C7E}" destId="{BC14572C-C680-4A16-B25F-9FD61D5F20F1}" srcOrd="0" destOrd="0" presId="urn:microsoft.com/office/officeart/2005/8/layout/cycle5"/>
    <dgm:cxn modelId="{8BDF2145-6C96-4276-B092-5BCA5C86FE91}" type="presOf" srcId="{92AE910D-2DC8-4D04-A888-D7C446C54B4B}" destId="{28D11D2A-FB50-47E2-AFE8-778EA2A1C491}" srcOrd="0" destOrd="0" presId="urn:microsoft.com/office/officeart/2005/8/layout/cycle5"/>
    <dgm:cxn modelId="{D7006167-CD8E-47E8-8AC3-0A8E8030EDD4}" srcId="{B1C9C004-E022-478F-885D-E0EFA6882011}" destId="{6D569559-6D71-40F5-BAC2-A90CA12C098C}" srcOrd="3" destOrd="0" parTransId="{008C529F-25D6-48C2-9751-48D1E9DD2DF3}" sibTransId="{BE61D19D-1EDA-4AE0-B930-04D4FD634ACD}"/>
    <dgm:cxn modelId="{8806F76C-4917-4214-BB88-A7142C8ED24C}" type="presOf" srcId="{6D569559-6D71-40F5-BAC2-A90CA12C098C}" destId="{DA574CC0-8524-4EEC-B5A5-FCE67B7D05AF}" srcOrd="0" destOrd="0" presId="urn:microsoft.com/office/officeart/2005/8/layout/cycle5"/>
    <dgm:cxn modelId="{75562E4F-5FBE-4D10-8CD7-4E3D4FFF1AC8}" type="presOf" srcId="{97009C5E-FBA9-4140-8B24-A405B93E7CCD}" destId="{F307196E-0414-4784-91B8-090E6620DC7E}" srcOrd="0" destOrd="0" presId="urn:microsoft.com/office/officeart/2005/8/layout/cycle5"/>
    <dgm:cxn modelId="{BB992075-9D0B-4919-823A-4310CE078C70}" type="presOf" srcId="{BACE7112-99D7-4B12-A3F7-D747DCA57B9C}" destId="{9D5B080B-844B-4EBE-A25F-A624F4E10B82}" srcOrd="0" destOrd="0" presId="urn:microsoft.com/office/officeart/2005/8/layout/cycle5"/>
    <dgm:cxn modelId="{BD970977-C813-4C93-AACD-22D16B468F5D}" type="presOf" srcId="{717DAF36-8638-4E2C-BFE1-00CC3F3F3E68}" destId="{8F47236A-F3F2-480B-863E-6C7D35E5AD2C}" srcOrd="0" destOrd="0" presId="urn:microsoft.com/office/officeart/2005/8/layout/cycle5"/>
    <dgm:cxn modelId="{3212FE57-1C89-4CC6-AC1F-FF9A0979895A}" srcId="{B1C9C004-E022-478F-885D-E0EFA6882011}" destId="{BACE7112-99D7-4B12-A3F7-D747DCA57B9C}" srcOrd="2" destOrd="0" parTransId="{2B782CF7-9E4E-457B-8FA5-F8491FE622CD}" sibTransId="{717DAF36-8638-4E2C-BFE1-00CC3F3F3E68}"/>
    <dgm:cxn modelId="{ABB7C278-1A44-42B9-A6C5-DDF2B20D225B}" type="presOf" srcId="{A31B9BB0-2A68-4899-83FB-2EC292926137}" destId="{80B86A60-0F3F-4D23-A27E-88828090AF3E}" srcOrd="0" destOrd="0" presId="urn:microsoft.com/office/officeart/2005/8/layout/cycle5"/>
    <dgm:cxn modelId="{EBB6FC90-79DC-4A53-AD33-E9FB7E7F61D4}" srcId="{B1C9C004-E022-478F-885D-E0EFA6882011}" destId="{97009C5E-FBA9-4140-8B24-A405B93E7CCD}" srcOrd="1" destOrd="0" parTransId="{9BDB02D1-8D70-4935-A077-C9D55682F47B}" sibTransId="{AE5A1685-5BD3-49D6-9528-5F3122D2CE8C}"/>
    <dgm:cxn modelId="{7708AA93-E42E-4836-B90B-C1D94D49E337}" srcId="{B1C9C004-E022-478F-885D-E0EFA6882011}" destId="{6A8D490E-051D-49E1-9788-1F8337680C7E}" srcOrd="5" destOrd="0" parTransId="{372F3D61-AE68-4198-9985-8B791C2A9DEC}" sibTransId="{1AD99509-F892-47C5-AB6B-2F98FFA74C09}"/>
    <dgm:cxn modelId="{BA5379AB-8EA0-4B39-A309-5E637894524F}" type="presOf" srcId="{1AD99509-F892-47C5-AB6B-2F98FFA74C09}" destId="{E04F4DE2-B346-4737-92D1-2638A46E4B75}" srcOrd="0" destOrd="0" presId="urn:microsoft.com/office/officeart/2005/8/layout/cycle5"/>
    <dgm:cxn modelId="{676302C8-4298-4C34-B374-FBAFDEB6BBA9}" type="presOf" srcId="{BE61D19D-1EDA-4AE0-B930-04D4FD634ACD}" destId="{6267F2FF-B5D3-4465-8FBA-800683A1D326}" srcOrd="0" destOrd="0" presId="urn:microsoft.com/office/officeart/2005/8/layout/cycle5"/>
    <dgm:cxn modelId="{3F9732EE-1616-4F47-A31F-849D7F7B9049}" type="presOf" srcId="{B1C9C004-E022-478F-885D-E0EFA6882011}" destId="{99D7993B-FBE3-4D9F-BBB2-20A9F74FFA1D}" srcOrd="0" destOrd="0" presId="urn:microsoft.com/office/officeart/2005/8/layout/cycle5"/>
    <dgm:cxn modelId="{C515BFEE-0E49-48E7-A6D8-8C06C3CA53C8}" type="presOf" srcId="{AE5A1685-5BD3-49D6-9528-5F3122D2CE8C}" destId="{62072894-32A9-464B-A32B-66ACA8B1DA37}" srcOrd="0" destOrd="0" presId="urn:microsoft.com/office/officeart/2005/8/layout/cycle5"/>
    <dgm:cxn modelId="{0172ACF4-CD4A-4FE3-81FF-0770ED96DBF5}" srcId="{B1C9C004-E022-478F-885D-E0EFA6882011}" destId="{A31B9BB0-2A68-4899-83FB-2EC292926137}" srcOrd="4" destOrd="0" parTransId="{3D6A8D11-9779-41DE-926D-3D59137B6094}" sibTransId="{6265C3DB-3416-4E66-9475-385544F210CB}"/>
    <dgm:cxn modelId="{EA071632-EE28-42FF-B9E5-A994B4409C1A}" type="presParOf" srcId="{99D7993B-FBE3-4D9F-BBB2-20A9F74FFA1D}" destId="{CBC736AC-4610-482F-BCCC-8E89363121C7}" srcOrd="0" destOrd="0" presId="urn:microsoft.com/office/officeart/2005/8/layout/cycle5"/>
    <dgm:cxn modelId="{7F148496-C6BB-450B-9245-2B95477057DC}" type="presParOf" srcId="{99D7993B-FBE3-4D9F-BBB2-20A9F74FFA1D}" destId="{5352B9E4-038F-48A6-B0B5-12B62AF7D1C8}" srcOrd="1" destOrd="0" presId="urn:microsoft.com/office/officeart/2005/8/layout/cycle5"/>
    <dgm:cxn modelId="{2F41F857-A03D-4D76-A950-7D7AACAFB400}" type="presParOf" srcId="{99D7993B-FBE3-4D9F-BBB2-20A9F74FFA1D}" destId="{28D11D2A-FB50-47E2-AFE8-778EA2A1C491}" srcOrd="2" destOrd="0" presId="urn:microsoft.com/office/officeart/2005/8/layout/cycle5"/>
    <dgm:cxn modelId="{B691B7DB-72FA-497A-8B86-635072C6EB5D}" type="presParOf" srcId="{99D7993B-FBE3-4D9F-BBB2-20A9F74FFA1D}" destId="{F307196E-0414-4784-91B8-090E6620DC7E}" srcOrd="3" destOrd="0" presId="urn:microsoft.com/office/officeart/2005/8/layout/cycle5"/>
    <dgm:cxn modelId="{3092ECA5-5315-4BFB-9F74-19A923D2BFDD}" type="presParOf" srcId="{99D7993B-FBE3-4D9F-BBB2-20A9F74FFA1D}" destId="{6F6D7675-DE6C-4E9E-8062-431B1EADE5ED}" srcOrd="4" destOrd="0" presId="urn:microsoft.com/office/officeart/2005/8/layout/cycle5"/>
    <dgm:cxn modelId="{2F8E36AE-735E-40B6-AD14-A287F732E2EA}" type="presParOf" srcId="{99D7993B-FBE3-4D9F-BBB2-20A9F74FFA1D}" destId="{62072894-32A9-464B-A32B-66ACA8B1DA37}" srcOrd="5" destOrd="0" presId="urn:microsoft.com/office/officeart/2005/8/layout/cycle5"/>
    <dgm:cxn modelId="{98882D2F-BE55-4627-86F9-69C176827D37}" type="presParOf" srcId="{99D7993B-FBE3-4D9F-BBB2-20A9F74FFA1D}" destId="{9D5B080B-844B-4EBE-A25F-A624F4E10B82}" srcOrd="6" destOrd="0" presId="urn:microsoft.com/office/officeart/2005/8/layout/cycle5"/>
    <dgm:cxn modelId="{9F70F979-CCAB-452F-85F0-B79304D14D96}" type="presParOf" srcId="{99D7993B-FBE3-4D9F-BBB2-20A9F74FFA1D}" destId="{2FFADDAE-3EDD-4A3C-8D02-D8FF9CB02CD2}" srcOrd="7" destOrd="0" presId="urn:microsoft.com/office/officeart/2005/8/layout/cycle5"/>
    <dgm:cxn modelId="{9F8EBD71-E0F7-4A06-AE26-2D7534723FB7}" type="presParOf" srcId="{99D7993B-FBE3-4D9F-BBB2-20A9F74FFA1D}" destId="{8F47236A-F3F2-480B-863E-6C7D35E5AD2C}" srcOrd="8" destOrd="0" presId="urn:microsoft.com/office/officeart/2005/8/layout/cycle5"/>
    <dgm:cxn modelId="{98C7A12C-C9A9-4C83-B7F1-64B4A408F370}" type="presParOf" srcId="{99D7993B-FBE3-4D9F-BBB2-20A9F74FFA1D}" destId="{DA574CC0-8524-4EEC-B5A5-FCE67B7D05AF}" srcOrd="9" destOrd="0" presId="urn:microsoft.com/office/officeart/2005/8/layout/cycle5"/>
    <dgm:cxn modelId="{48F938E0-CD6A-45BA-AC58-09C93BFDEB8C}" type="presParOf" srcId="{99D7993B-FBE3-4D9F-BBB2-20A9F74FFA1D}" destId="{9194C2FD-9231-4750-BCF8-D39BA8E94D1A}" srcOrd="10" destOrd="0" presId="urn:microsoft.com/office/officeart/2005/8/layout/cycle5"/>
    <dgm:cxn modelId="{951D4065-A114-4CEE-AC95-0D22E293AD90}" type="presParOf" srcId="{99D7993B-FBE3-4D9F-BBB2-20A9F74FFA1D}" destId="{6267F2FF-B5D3-4465-8FBA-800683A1D326}" srcOrd="11" destOrd="0" presId="urn:microsoft.com/office/officeart/2005/8/layout/cycle5"/>
    <dgm:cxn modelId="{0AF7EE2D-F1A8-4F01-896B-09F1128FFBCC}" type="presParOf" srcId="{99D7993B-FBE3-4D9F-BBB2-20A9F74FFA1D}" destId="{80B86A60-0F3F-4D23-A27E-88828090AF3E}" srcOrd="12" destOrd="0" presId="urn:microsoft.com/office/officeart/2005/8/layout/cycle5"/>
    <dgm:cxn modelId="{164A781D-5459-405E-A88E-4526729C9952}" type="presParOf" srcId="{99D7993B-FBE3-4D9F-BBB2-20A9F74FFA1D}" destId="{ADDC30BF-9AA3-4EF5-B3A3-AF34E3E033B6}" srcOrd="13" destOrd="0" presId="urn:microsoft.com/office/officeart/2005/8/layout/cycle5"/>
    <dgm:cxn modelId="{ECC45BE9-0D88-4E03-BEB1-6DA043FA92C3}" type="presParOf" srcId="{99D7993B-FBE3-4D9F-BBB2-20A9F74FFA1D}" destId="{1EC82ACE-8A49-44AC-AEF9-55EFDB8FD724}" srcOrd="14" destOrd="0" presId="urn:microsoft.com/office/officeart/2005/8/layout/cycle5"/>
    <dgm:cxn modelId="{A4BCD503-2A11-441C-9DFD-B54D424BDE26}" type="presParOf" srcId="{99D7993B-FBE3-4D9F-BBB2-20A9F74FFA1D}" destId="{BC14572C-C680-4A16-B25F-9FD61D5F20F1}" srcOrd="15" destOrd="0" presId="urn:microsoft.com/office/officeart/2005/8/layout/cycle5"/>
    <dgm:cxn modelId="{AA8B12F7-EC83-4FA5-A9BD-0C309CA844C1}" type="presParOf" srcId="{99D7993B-FBE3-4D9F-BBB2-20A9F74FFA1D}" destId="{0724FBB7-CFBD-4B1A-88BF-14CCECA5688F}" srcOrd="16" destOrd="0" presId="urn:microsoft.com/office/officeart/2005/8/layout/cycle5"/>
    <dgm:cxn modelId="{B38AC324-685D-4148-8136-9D91835C42E3}" type="presParOf" srcId="{99D7993B-FBE3-4D9F-BBB2-20A9F74FFA1D}" destId="{E04F4DE2-B346-4737-92D1-2638A46E4B75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F859C8-2654-45EB-9184-220699125024}" type="doc">
      <dgm:prSet loTypeId="urn:microsoft.com/office/officeart/2005/8/layout/process1" loCatId="process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52D94FFC-3E14-4A1E-A04F-6EE30C6BE32F}">
      <dgm:prSet phldrT="[Текст]" custT="1"/>
      <dgm:spPr>
        <a:xfrm>
          <a:off x="168434" y="2603405"/>
          <a:ext cx="1512863" cy="1326113"/>
        </a:xfrm>
        <a:solidFill>
          <a:schemeClr val="accent6">
            <a:lumMod val="60000"/>
            <a:lumOff val="40000"/>
          </a:schemeClr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Измеряемый</a:t>
          </a:r>
        </a:p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учебный результат</a:t>
          </a:r>
        </a:p>
      </dgm:t>
    </dgm:pt>
    <dgm:pt modelId="{3E8C609E-1D41-4463-A7A6-E2BA13555F5F}" type="parTrans" cxnId="{BD6D7718-B8F3-4EF7-9DC1-8338805FE9C7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314ED4F6-669F-486F-A4E6-764C159DCDB8}" type="sibTrans" cxnId="{BD6D7718-B8F3-4EF7-9DC1-8338805FE9C7}">
      <dgm:prSet/>
      <dgm:spPr>
        <a:solidFill>
          <a:schemeClr val="accent6"/>
        </a:solidFill>
      </dgm:spPr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D874C9D6-C5B8-4A8A-810A-61DEB6E0E72C}">
      <dgm:prSet phldrT="[Текст]" custT="1"/>
      <dgm:spPr>
        <a:xfrm>
          <a:off x="2020474" y="2145116"/>
          <a:ext cx="1512863" cy="1326113"/>
        </a:xfrm>
        <a:solidFill>
          <a:schemeClr val="accent6">
            <a:lumMod val="60000"/>
            <a:lumOff val="40000"/>
          </a:schemeClr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Уровень</a:t>
          </a:r>
        </a:p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достижения</a:t>
          </a:r>
        </a:p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 результата</a:t>
          </a:r>
        </a:p>
      </dgm:t>
    </dgm:pt>
    <dgm:pt modelId="{77AA97C3-69E4-4257-8A86-4BBD07C8880C}" type="parTrans" cxnId="{983D60EF-2923-40F5-A5BA-0E980071B43F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25BC111C-E371-4E10-8DC7-095B548F20E0}" type="sibTrans" cxnId="{983D60EF-2923-40F5-A5BA-0E980071B43F}">
      <dgm:prSet/>
      <dgm:spPr>
        <a:solidFill>
          <a:schemeClr val="accent6"/>
        </a:solidFill>
      </dgm:spPr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F4FFA4B0-AEEA-4502-A83A-F8AEC9DA1799}">
      <dgm:prSet phldrT="[Текст]" custT="1"/>
      <dgm:spPr>
        <a:xfrm>
          <a:off x="3872514" y="1686826"/>
          <a:ext cx="1512863" cy="1326113"/>
        </a:xfrm>
        <a:solidFill>
          <a:schemeClr val="accent6">
            <a:lumMod val="60000"/>
            <a:lumOff val="40000"/>
          </a:schemeClr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Техники оценивания</a:t>
          </a:r>
        </a:p>
      </dgm:t>
    </dgm:pt>
    <dgm:pt modelId="{B4A96E67-2CF6-458E-A014-46CBD0AFDB83}" type="parTrans" cxnId="{883996C9-5839-4522-BE48-E3A29A67EC52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3FFFFF99-15A7-4235-8DF5-711D230D0302}" type="sibTrans" cxnId="{883996C9-5839-4522-BE48-E3A29A67EC52}">
      <dgm:prSet/>
      <dgm:spPr>
        <a:solidFill>
          <a:schemeClr val="accent6"/>
        </a:solidFill>
      </dgm:spPr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1D078EA3-B0CB-4103-884B-305114E22BEC}">
      <dgm:prSet phldrT="[Текст]" custT="1"/>
      <dgm:spPr>
        <a:xfrm>
          <a:off x="5724554" y="1228537"/>
          <a:ext cx="1512863" cy="1326113"/>
        </a:xfrm>
        <a:solidFill>
          <a:schemeClr val="accent6">
            <a:lumMod val="60000"/>
            <a:lumOff val="40000"/>
          </a:schemeClr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Методы обучения</a:t>
          </a:r>
        </a:p>
      </dgm:t>
    </dgm:pt>
    <dgm:pt modelId="{CF4B9991-1652-4014-9149-EFDECAC7615F}" type="parTrans" cxnId="{CF8ADB1C-E640-4DEE-BD71-FBDE6BF2A6DA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A62AF397-31FC-49C1-92FD-DFCD1BFC081A}" type="sibTrans" cxnId="{CF8ADB1C-E640-4DEE-BD71-FBDE6BF2A6DA}">
      <dgm:prSet/>
      <dgm:spPr>
        <a:solidFill>
          <a:schemeClr val="accent6"/>
        </a:solidFill>
      </dgm:spPr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5B6A1C97-53B0-49A2-9DFF-728B8D2A90EA}">
      <dgm:prSet phldrT="[Текст]" custT="1"/>
      <dgm:spPr>
        <a:xfrm>
          <a:off x="7524257" y="770248"/>
          <a:ext cx="1617538" cy="1326113"/>
        </a:xfrm>
        <a:solidFill>
          <a:schemeClr val="accent6">
            <a:lumMod val="60000"/>
            <a:lumOff val="40000"/>
          </a:schemeClr>
        </a:solidFill>
        <a:ln>
          <a:noFill/>
        </a:ln>
        <a:effectLst/>
      </dgm:spPr>
      <dgm:t>
        <a:bodyPr/>
        <a:lstStyle/>
        <a:p>
          <a:pPr algn="ctr">
            <a:buNone/>
          </a:pPr>
          <a:r>
            <a:rPr lang="ru-RU" sz="20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Достигнуты ли планируемые результаты?</a:t>
          </a:r>
        </a:p>
      </dgm:t>
    </dgm:pt>
    <dgm:pt modelId="{8EA23EB5-730C-467B-8EBD-D8E4C50B5290}" type="parTrans" cxnId="{BE500C40-D412-4969-A455-0CE555B63248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410E936E-6857-4EA6-B5B7-169A785E3B12}" type="sibTrans" cxnId="{BE500C40-D412-4969-A455-0CE555B63248}">
      <dgm:prSet/>
      <dgm:spPr/>
      <dgm:t>
        <a:bodyPr/>
        <a:lstStyle/>
        <a:p>
          <a:pPr algn="ctr"/>
          <a:endParaRPr lang="ru-RU" sz="2200" b="1">
            <a:solidFill>
              <a:schemeClr val="tx2">
                <a:lumMod val="75000"/>
              </a:schemeClr>
            </a:solidFill>
          </a:endParaRPr>
        </a:p>
      </dgm:t>
    </dgm:pt>
    <dgm:pt modelId="{FD3A4192-67A0-49D2-A155-3C27142F07C0}" type="pres">
      <dgm:prSet presAssocID="{9CF859C8-2654-45EB-9184-220699125024}" presName="Name0" presStyleCnt="0">
        <dgm:presLayoutVars>
          <dgm:dir/>
          <dgm:resizeHandles val="exact"/>
        </dgm:presLayoutVars>
      </dgm:prSet>
      <dgm:spPr/>
    </dgm:pt>
    <dgm:pt modelId="{F2AA6DE2-663A-4C77-9E11-720C12EAFC2A}" type="pres">
      <dgm:prSet presAssocID="{52D94FFC-3E14-4A1E-A04F-6EE30C6BE32F}" presName="node" presStyleLbl="node1" presStyleIdx="0" presStyleCnt="5" custScaleX="115207" custScaleY="106829">
        <dgm:presLayoutVars>
          <dgm:bulletEnabled val="1"/>
        </dgm:presLayoutVars>
      </dgm:prSet>
      <dgm:spPr/>
    </dgm:pt>
    <dgm:pt modelId="{428F4722-0D81-4FB0-B497-FD0B5917072D}" type="pres">
      <dgm:prSet presAssocID="{314ED4F6-669F-486F-A4E6-764C159DCDB8}" presName="sibTrans" presStyleLbl="sibTrans2D1" presStyleIdx="0" presStyleCnt="4"/>
      <dgm:spPr/>
    </dgm:pt>
    <dgm:pt modelId="{D31A2B69-B526-4104-A99E-910A612D2C97}" type="pres">
      <dgm:prSet presAssocID="{314ED4F6-669F-486F-A4E6-764C159DCDB8}" presName="connectorText" presStyleLbl="sibTrans2D1" presStyleIdx="0" presStyleCnt="4"/>
      <dgm:spPr/>
    </dgm:pt>
    <dgm:pt modelId="{0EA4602F-4FB9-4F4E-8BBE-483B83F64060}" type="pres">
      <dgm:prSet presAssocID="{D874C9D6-C5B8-4A8A-810A-61DEB6E0E72C}" presName="node" presStyleLbl="node1" presStyleIdx="1" presStyleCnt="5">
        <dgm:presLayoutVars>
          <dgm:bulletEnabled val="1"/>
        </dgm:presLayoutVars>
      </dgm:prSet>
      <dgm:spPr/>
    </dgm:pt>
    <dgm:pt modelId="{8D2D414B-898D-4819-993B-FDFB822A0E8F}" type="pres">
      <dgm:prSet presAssocID="{25BC111C-E371-4E10-8DC7-095B548F20E0}" presName="sibTrans" presStyleLbl="sibTrans2D1" presStyleIdx="1" presStyleCnt="4"/>
      <dgm:spPr/>
    </dgm:pt>
    <dgm:pt modelId="{D2A210F4-43B4-428A-AEAF-E20C18697223}" type="pres">
      <dgm:prSet presAssocID="{25BC111C-E371-4E10-8DC7-095B548F20E0}" presName="connectorText" presStyleLbl="sibTrans2D1" presStyleIdx="1" presStyleCnt="4"/>
      <dgm:spPr/>
    </dgm:pt>
    <dgm:pt modelId="{700A338A-8B68-4232-B96C-A99733CAD4D6}" type="pres">
      <dgm:prSet presAssocID="{F4FFA4B0-AEEA-4502-A83A-F8AEC9DA1799}" presName="node" presStyleLbl="node1" presStyleIdx="2" presStyleCnt="5">
        <dgm:presLayoutVars>
          <dgm:bulletEnabled val="1"/>
        </dgm:presLayoutVars>
      </dgm:prSet>
      <dgm:spPr/>
    </dgm:pt>
    <dgm:pt modelId="{02C3E8AA-BD30-4BD0-B848-5A8E07570436}" type="pres">
      <dgm:prSet presAssocID="{3FFFFF99-15A7-4235-8DF5-711D230D0302}" presName="sibTrans" presStyleLbl="sibTrans2D1" presStyleIdx="2" presStyleCnt="4"/>
      <dgm:spPr/>
    </dgm:pt>
    <dgm:pt modelId="{69827BC7-F30E-43FE-9B12-1AEBCB7B7B36}" type="pres">
      <dgm:prSet presAssocID="{3FFFFF99-15A7-4235-8DF5-711D230D0302}" presName="connectorText" presStyleLbl="sibTrans2D1" presStyleIdx="2" presStyleCnt="4"/>
      <dgm:spPr/>
    </dgm:pt>
    <dgm:pt modelId="{80EE1903-64D7-461C-8F3B-06D5BBADA823}" type="pres">
      <dgm:prSet presAssocID="{1D078EA3-B0CB-4103-884B-305114E22BEC}" presName="node" presStyleLbl="node1" presStyleIdx="3" presStyleCnt="5">
        <dgm:presLayoutVars>
          <dgm:bulletEnabled val="1"/>
        </dgm:presLayoutVars>
      </dgm:prSet>
      <dgm:spPr/>
    </dgm:pt>
    <dgm:pt modelId="{B5166E9D-1316-4F3E-929A-72FACE78A02F}" type="pres">
      <dgm:prSet presAssocID="{A62AF397-31FC-49C1-92FD-DFCD1BFC081A}" presName="sibTrans" presStyleLbl="sibTrans2D1" presStyleIdx="3" presStyleCnt="4"/>
      <dgm:spPr/>
    </dgm:pt>
    <dgm:pt modelId="{C2838EB0-BE02-4C76-99ED-0C931822F22D}" type="pres">
      <dgm:prSet presAssocID="{A62AF397-31FC-49C1-92FD-DFCD1BFC081A}" presName="connectorText" presStyleLbl="sibTrans2D1" presStyleIdx="3" presStyleCnt="4"/>
      <dgm:spPr/>
    </dgm:pt>
    <dgm:pt modelId="{18814ED3-B116-484E-BCBB-F3CBC655C1EE}" type="pres">
      <dgm:prSet presAssocID="{5B6A1C97-53B0-49A2-9DFF-728B8D2A90EA}" presName="node" presStyleLbl="node1" presStyleIdx="4" presStyleCnt="5" custScaleX="136677" custScaleY="99884">
        <dgm:presLayoutVars>
          <dgm:bulletEnabled val="1"/>
        </dgm:presLayoutVars>
      </dgm:prSet>
      <dgm:spPr/>
    </dgm:pt>
  </dgm:ptLst>
  <dgm:cxnLst>
    <dgm:cxn modelId="{64F6190B-E060-43E9-A564-2883E7FEF858}" type="presOf" srcId="{A62AF397-31FC-49C1-92FD-DFCD1BFC081A}" destId="{B5166E9D-1316-4F3E-929A-72FACE78A02F}" srcOrd="0" destOrd="0" presId="urn:microsoft.com/office/officeart/2005/8/layout/process1"/>
    <dgm:cxn modelId="{BD6D7718-B8F3-4EF7-9DC1-8338805FE9C7}" srcId="{9CF859C8-2654-45EB-9184-220699125024}" destId="{52D94FFC-3E14-4A1E-A04F-6EE30C6BE32F}" srcOrd="0" destOrd="0" parTransId="{3E8C609E-1D41-4463-A7A6-E2BA13555F5F}" sibTransId="{314ED4F6-669F-486F-A4E6-764C159DCDB8}"/>
    <dgm:cxn modelId="{CF8ADB1C-E640-4DEE-BD71-FBDE6BF2A6DA}" srcId="{9CF859C8-2654-45EB-9184-220699125024}" destId="{1D078EA3-B0CB-4103-884B-305114E22BEC}" srcOrd="3" destOrd="0" parTransId="{CF4B9991-1652-4014-9149-EFDECAC7615F}" sibTransId="{A62AF397-31FC-49C1-92FD-DFCD1BFC081A}"/>
    <dgm:cxn modelId="{9E1C8220-8F78-42E6-B38C-D914B0FE0CFF}" type="presOf" srcId="{A62AF397-31FC-49C1-92FD-DFCD1BFC081A}" destId="{C2838EB0-BE02-4C76-99ED-0C931822F22D}" srcOrd="1" destOrd="0" presId="urn:microsoft.com/office/officeart/2005/8/layout/process1"/>
    <dgm:cxn modelId="{BE500C40-D412-4969-A455-0CE555B63248}" srcId="{9CF859C8-2654-45EB-9184-220699125024}" destId="{5B6A1C97-53B0-49A2-9DFF-728B8D2A90EA}" srcOrd="4" destOrd="0" parTransId="{8EA23EB5-730C-467B-8EBD-D8E4C50B5290}" sibTransId="{410E936E-6857-4EA6-B5B7-169A785E3B12}"/>
    <dgm:cxn modelId="{5FD99A5F-AFCB-4857-9A5A-ACCABBA62062}" type="presOf" srcId="{F4FFA4B0-AEEA-4502-A83A-F8AEC9DA1799}" destId="{700A338A-8B68-4232-B96C-A99733CAD4D6}" srcOrd="0" destOrd="0" presId="urn:microsoft.com/office/officeart/2005/8/layout/process1"/>
    <dgm:cxn modelId="{CF05D742-BBF8-48BF-9D72-F96FB29ECEB9}" type="presOf" srcId="{25BC111C-E371-4E10-8DC7-095B548F20E0}" destId="{D2A210F4-43B4-428A-AEAF-E20C18697223}" srcOrd="1" destOrd="0" presId="urn:microsoft.com/office/officeart/2005/8/layout/process1"/>
    <dgm:cxn modelId="{2335AD71-8064-4537-8498-C45ABB1DFB75}" type="presOf" srcId="{314ED4F6-669F-486F-A4E6-764C159DCDB8}" destId="{428F4722-0D81-4FB0-B497-FD0B5917072D}" srcOrd="0" destOrd="0" presId="urn:microsoft.com/office/officeart/2005/8/layout/process1"/>
    <dgm:cxn modelId="{8F4DEC55-1F9B-4E72-92E1-951FADCA52F4}" type="presOf" srcId="{1D078EA3-B0CB-4103-884B-305114E22BEC}" destId="{80EE1903-64D7-461C-8F3B-06D5BBADA823}" srcOrd="0" destOrd="0" presId="urn:microsoft.com/office/officeart/2005/8/layout/process1"/>
    <dgm:cxn modelId="{A683EE56-0195-41DC-AAA5-BC88A3043266}" type="presOf" srcId="{9CF859C8-2654-45EB-9184-220699125024}" destId="{FD3A4192-67A0-49D2-A155-3C27142F07C0}" srcOrd="0" destOrd="0" presId="urn:microsoft.com/office/officeart/2005/8/layout/process1"/>
    <dgm:cxn modelId="{77D32387-00E0-4AF5-813C-2345E763AE68}" type="presOf" srcId="{3FFFFF99-15A7-4235-8DF5-711D230D0302}" destId="{69827BC7-F30E-43FE-9B12-1AEBCB7B7B36}" srcOrd="1" destOrd="0" presId="urn:microsoft.com/office/officeart/2005/8/layout/process1"/>
    <dgm:cxn modelId="{2E48F1A2-EB99-4B7D-8E4E-6E5959884CC6}" type="presOf" srcId="{3FFFFF99-15A7-4235-8DF5-711D230D0302}" destId="{02C3E8AA-BD30-4BD0-B848-5A8E07570436}" srcOrd="0" destOrd="0" presId="urn:microsoft.com/office/officeart/2005/8/layout/process1"/>
    <dgm:cxn modelId="{7EE495AE-098F-41BD-BF7E-821CE0793B74}" type="presOf" srcId="{314ED4F6-669F-486F-A4E6-764C159DCDB8}" destId="{D31A2B69-B526-4104-A99E-910A612D2C97}" srcOrd="1" destOrd="0" presId="urn:microsoft.com/office/officeart/2005/8/layout/process1"/>
    <dgm:cxn modelId="{883996C9-5839-4522-BE48-E3A29A67EC52}" srcId="{9CF859C8-2654-45EB-9184-220699125024}" destId="{F4FFA4B0-AEEA-4502-A83A-F8AEC9DA1799}" srcOrd="2" destOrd="0" parTransId="{B4A96E67-2CF6-458E-A014-46CBD0AFDB83}" sibTransId="{3FFFFF99-15A7-4235-8DF5-711D230D0302}"/>
    <dgm:cxn modelId="{FF8225D0-DCBE-434B-A9AF-DBB4B9B03678}" type="presOf" srcId="{5B6A1C97-53B0-49A2-9DFF-728B8D2A90EA}" destId="{18814ED3-B116-484E-BCBB-F3CBC655C1EE}" srcOrd="0" destOrd="0" presId="urn:microsoft.com/office/officeart/2005/8/layout/process1"/>
    <dgm:cxn modelId="{F7C38FD4-D9BA-4DDA-B1F2-431B9148C3E4}" type="presOf" srcId="{D874C9D6-C5B8-4A8A-810A-61DEB6E0E72C}" destId="{0EA4602F-4FB9-4F4E-8BBE-483B83F64060}" srcOrd="0" destOrd="0" presId="urn:microsoft.com/office/officeart/2005/8/layout/process1"/>
    <dgm:cxn modelId="{A35CBBE2-4A2B-44E9-9E0E-BD0B588F233C}" type="presOf" srcId="{52D94FFC-3E14-4A1E-A04F-6EE30C6BE32F}" destId="{F2AA6DE2-663A-4C77-9E11-720C12EAFC2A}" srcOrd="0" destOrd="0" presId="urn:microsoft.com/office/officeart/2005/8/layout/process1"/>
    <dgm:cxn modelId="{4EFABFE8-DAD7-4A24-844A-915D72153E56}" type="presOf" srcId="{25BC111C-E371-4E10-8DC7-095B548F20E0}" destId="{8D2D414B-898D-4819-993B-FDFB822A0E8F}" srcOrd="0" destOrd="0" presId="urn:microsoft.com/office/officeart/2005/8/layout/process1"/>
    <dgm:cxn modelId="{983D60EF-2923-40F5-A5BA-0E980071B43F}" srcId="{9CF859C8-2654-45EB-9184-220699125024}" destId="{D874C9D6-C5B8-4A8A-810A-61DEB6E0E72C}" srcOrd="1" destOrd="0" parTransId="{77AA97C3-69E4-4257-8A86-4BBD07C8880C}" sibTransId="{25BC111C-E371-4E10-8DC7-095B548F20E0}"/>
    <dgm:cxn modelId="{968B447C-4946-46C7-A5A4-8A1FE6557A2F}" type="presParOf" srcId="{FD3A4192-67A0-49D2-A155-3C27142F07C0}" destId="{F2AA6DE2-663A-4C77-9E11-720C12EAFC2A}" srcOrd="0" destOrd="0" presId="urn:microsoft.com/office/officeart/2005/8/layout/process1"/>
    <dgm:cxn modelId="{8961A7DD-FE89-443E-9808-E86989B5A545}" type="presParOf" srcId="{FD3A4192-67A0-49D2-A155-3C27142F07C0}" destId="{428F4722-0D81-4FB0-B497-FD0B5917072D}" srcOrd="1" destOrd="0" presId="urn:microsoft.com/office/officeart/2005/8/layout/process1"/>
    <dgm:cxn modelId="{DF947232-7659-4A14-8BE9-B0A2D38DEDEA}" type="presParOf" srcId="{428F4722-0D81-4FB0-B497-FD0B5917072D}" destId="{D31A2B69-B526-4104-A99E-910A612D2C97}" srcOrd="0" destOrd="0" presId="urn:microsoft.com/office/officeart/2005/8/layout/process1"/>
    <dgm:cxn modelId="{67F1D075-AC66-4DD8-B37A-F2EC54080B20}" type="presParOf" srcId="{FD3A4192-67A0-49D2-A155-3C27142F07C0}" destId="{0EA4602F-4FB9-4F4E-8BBE-483B83F64060}" srcOrd="2" destOrd="0" presId="urn:microsoft.com/office/officeart/2005/8/layout/process1"/>
    <dgm:cxn modelId="{BA97BB89-709D-41F3-AC24-F743647AB841}" type="presParOf" srcId="{FD3A4192-67A0-49D2-A155-3C27142F07C0}" destId="{8D2D414B-898D-4819-993B-FDFB822A0E8F}" srcOrd="3" destOrd="0" presId="urn:microsoft.com/office/officeart/2005/8/layout/process1"/>
    <dgm:cxn modelId="{570B0D7C-7776-4FE2-8E9E-66CC0965B725}" type="presParOf" srcId="{8D2D414B-898D-4819-993B-FDFB822A0E8F}" destId="{D2A210F4-43B4-428A-AEAF-E20C18697223}" srcOrd="0" destOrd="0" presId="urn:microsoft.com/office/officeart/2005/8/layout/process1"/>
    <dgm:cxn modelId="{4E7772BA-E2EC-49B8-B4F3-6F4A06FE30DC}" type="presParOf" srcId="{FD3A4192-67A0-49D2-A155-3C27142F07C0}" destId="{700A338A-8B68-4232-B96C-A99733CAD4D6}" srcOrd="4" destOrd="0" presId="urn:microsoft.com/office/officeart/2005/8/layout/process1"/>
    <dgm:cxn modelId="{840D5671-C64E-4663-AF43-0C72691D496C}" type="presParOf" srcId="{FD3A4192-67A0-49D2-A155-3C27142F07C0}" destId="{02C3E8AA-BD30-4BD0-B848-5A8E07570436}" srcOrd="5" destOrd="0" presId="urn:microsoft.com/office/officeart/2005/8/layout/process1"/>
    <dgm:cxn modelId="{D12D9C7A-CB97-4071-9202-2AA0C3F136EC}" type="presParOf" srcId="{02C3E8AA-BD30-4BD0-B848-5A8E07570436}" destId="{69827BC7-F30E-43FE-9B12-1AEBCB7B7B36}" srcOrd="0" destOrd="0" presId="urn:microsoft.com/office/officeart/2005/8/layout/process1"/>
    <dgm:cxn modelId="{18F60CB1-9A27-46D2-939D-961435C53606}" type="presParOf" srcId="{FD3A4192-67A0-49D2-A155-3C27142F07C0}" destId="{80EE1903-64D7-461C-8F3B-06D5BBADA823}" srcOrd="6" destOrd="0" presId="urn:microsoft.com/office/officeart/2005/8/layout/process1"/>
    <dgm:cxn modelId="{BD874D3F-C5CC-411C-B20D-B5AF1E67C1C5}" type="presParOf" srcId="{FD3A4192-67A0-49D2-A155-3C27142F07C0}" destId="{B5166E9D-1316-4F3E-929A-72FACE78A02F}" srcOrd="7" destOrd="0" presId="urn:microsoft.com/office/officeart/2005/8/layout/process1"/>
    <dgm:cxn modelId="{4CF88327-5CF2-46D9-8C65-8DA6DBC9094E}" type="presParOf" srcId="{B5166E9D-1316-4F3E-929A-72FACE78A02F}" destId="{C2838EB0-BE02-4C76-99ED-0C931822F22D}" srcOrd="0" destOrd="0" presId="urn:microsoft.com/office/officeart/2005/8/layout/process1"/>
    <dgm:cxn modelId="{58418E65-16C4-49EA-8F7E-EBBD60230B52}" type="presParOf" srcId="{FD3A4192-67A0-49D2-A155-3C27142F07C0}" destId="{18814ED3-B116-484E-BCBB-F3CBC655C1EE}" srcOrd="8" destOrd="0" presId="urn:microsoft.com/office/officeart/2005/8/layout/process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B40D627-588C-469C-A3B1-55A71C1E452E}" type="doc">
      <dgm:prSet loTypeId="urn:microsoft.com/office/officeart/2005/8/layout/process1" loCatId="process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E1C9DA0-AB48-4A1B-A13D-20E3ED49AD32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lvl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Намерения обучающихся и критерии успеха</a:t>
          </a:r>
        </a:p>
      </dgm:t>
    </dgm:pt>
    <dgm:pt modelId="{F77F281E-FB92-43B2-8356-F3EBCF7B9622}" type="parTrans" cxnId="{AF03B87A-BA73-46F7-BE79-3B7F50F8ECDE}">
      <dgm:prSet/>
      <dgm:spPr/>
      <dgm:t>
        <a:bodyPr/>
        <a:lstStyle/>
        <a:p>
          <a:endParaRPr lang="ru-RU"/>
        </a:p>
      </dgm:t>
    </dgm:pt>
    <dgm:pt modelId="{6132C4B6-43ED-4D0F-8EC3-3CEB1669A800}" type="sibTrans" cxnId="{AF03B87A-BA73-46F7-BE79-3B7F50F8ECDE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C5D03B1A-E946-4296-B2A7-2CC1A6DB3602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lvl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Эффективная работа в классе</a:t>
          </a:r>
        </a:p>
      </dgm:t>
    </dgm:pt>
    <dgm:pt modelId="{5F6E0009-245E-4081-A87A-5A2409C0EF9F}" type="parTrans" cxnId="{E05AEAC7-7E67-499D-9898-A2BEAE621940}">
      <dgm:prSet/>
      <dgm:spPr/>
      <dgm:t>
        <a:bodyPr/>
        <a:lstStyle/>
        <a:p>
          <a:endParaRPr lang="ru-RU"/>
        </a:p>
      </dgm:t>
    </dgm:pt>
    <dgm:pt modelId="{F0890438-6E1A-4F5F-8AE9-CC7FE23CFD82}" type="sibTrans" cxnId="{E05AEAC7-7E67-499D-9898-A2BEAE621940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7C5D0459-8B61-4D71-808F-A123D3A4CA1C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marL="0" lvl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Создание обратной связи</a:t>
          </a:r>
        </a:p>
      </dgm:t>
    </dgm:pt>
    <dgm:pt modelId="{31530BDE-724F-4DBD-9FCB-224C1B0A8077}" type="parTrans" cxnId="{999CEB7C-5854-4645-9EC5-37AA622535F2}">
      <dgm:prSet/>
      <dgm:spPr/>
      <dgm:t>
        <a:bodyPr/>
        <a:lstStyle/>
        <a:p>
          <a:endParaRPr lang="ru-RU"/>
        </a:p>
      </dgm:t>
    </dgm:pt>
    <dgm:pt modelId="{354BCB8F-0660-4BED-BF90-22BCBC5DF9BE}" type="sibTrans" cxnId="{999CEB7C-5854-4645-9EC5-37AA622535F2}">
      <dgm:prSet/>
      <dgm:spPr/>
      <dgm:t>
        <a:bodyPr/>
        <a:lstStyle/>
        <a:p>
          <a:endParaRPr lang="ru-RU"/>
        </a:p>
      </dgm:t>
    </dgm:pt>
    <dgm:pt modelId="{A285F155-2E36-4FE3-A9B8-7CDF886484F3}" type="pres">
      <dgm:prSet presAssocID="{BB40D627-588C-469C-A3B1-55A71C1E452E}" presName="Name0" presStyleCnt="0">
        <dgm:presLayoutVars>
          <dgm:dir/>
          <dgm:resizeHandles val="exact"/>
        </dgm:presLayoutVars>
      </dgm:prSet>
      <dgm:spPr/>
    </dgm:pt>
    <dgm:pt modelId="{C5DCC37F-5A25-4DAE-83DD-BD72773D6168}" type="pres">
      <dgm:prSet presAssocID="{BE1C9DA0-AB48-4A1B-A13D-20E3ED49AD32}" presName="node" presStyleLbl="node1" presStyleIdx="0" presStyleCnt="3">
        <dgm:presLayoutVars>
          <dgm:bulletEnabled val="1"/>
        </dgm:presLayoutVars>
      </dgm:prSet>
      <dgm:spPr/>
    </dgm:pt>
    <dgm:pt modelId="{9B127272-A48C-4A0B-9E2A-93024C78E3E0}" type="pres">
      <dgm:prSet presAssocID="{6132C4B6-43ED-4D0F-8EC3-3CEB1669A800}" presName="sibTrans" presStyleLbl="sibTrans2D1" presStyleIdx="0" presStyleCnt="2"/>
      <dgm:spPr/>
    </dgm:pt>
    <dgm:pt modelId="{B3CB5F63-3420-43E7-A631-8FD2A68B52C5}" type="pres">
      <dgm:prSet presAssocID="{6132C4B6-43ED-4D0F-8EC3-3CEB1669A800}" presName="connectorText" presStyleLbl="sibTrans2D1" presStyleIdx="0" presStyleCnt="2"/>
      <dgm:spPr/>
    </dgm:pt>
    <dgm:pt modelId="{E81D3D6C-3797-4E44-A608-A601D6D3C556}" type="pres">
      <dgm:prSet presAssocID="{C5D03B1A-E946-4296-B2A7-2CC1A6DB3602}" presName="node" presStyleLbl="node1" presStyleIdx="1" presStyleCnt="3">
        <dgm:presLayoutVars>
          <dgm:bulletEnabled val="1"/>
        </dgm:presLayoutVars>
      </dgm:prSet>
      <dgm:spPr/>
    </dgm:pt>
    <dgm:pt modelId="{60A62CC3-3946-44C4-9044-2C881E951CA2}" type="pres">
      <dgm:prSet presAssocID="{F0890438-6E1A-4F5F-8AE9-CC7FE23CFD82}" presName="sibTrans" presStyleLbl="sibTrans2D1" presStyleIdx="1" presStyleCnt="2"/>
      <dgm:spPr/>
    </dgm:pt>
    <dgm:pt modelId="{76D47278-B1A1-4CD3-AAC8-3CD69A792961}" type="pres">
      <dgm:prSet presAssocID="{F0890438-6E1A-4F5F-8AE9-CC7FE23CFD82}" presName="connectorText" presStyleLbl="sibTrans2D1" presStyleIdx="1" presStyleCnt="2"/>
      <dgm:spPr/>
    </dgm:pt>
    <dgm:pt modelId="{D0D6139A-8810-4D44-A8EC-09347CCA0B8B}" type="pres">
      <dgm:prSet presAssocID="{7C5D0459-8B61-4D71-808F-A123D3A4CA1C}" presName="node" presStyleLbl="node1" presStyleIdx="2" presStyleCnt="3">
        <dgm:presLayoutVars>
          <dgm:bulletEnabled val="1"/>
        </dgm:presLayoutVars>
      </dgm:prSet>
      <dgm:spPr/>
    </dgm:pt>
  </dgm:ptLst>
  <dgm:cxnLst>
    <dgm:cxn modelId="{1D25CD11-1683-4FF9-B6EB-BCF28AD30CC9}" type="presOf" srcId="{C5D03B1A-E946-4296-B2A7-2CC1A6DB3602}" destId="{E81D3D6C-3797-4E44-A608-A601D6D3C556}" srcOrd="0" destOrd="0" presId="urn:microsoft.com/office/officeart/2005/8/layout/process1"/>
    <dgm:cxn modelId="{4347F514-EF82-47B9-B198-F4C0F98D1675}" type="presOf" srcId="{6132C4B6-43ED-4D0F-8EC3-3CEB1669A800}" destId="{9B127272-A48C-4A0B-9E2A-93024C78E3E0}" srcOrd="0" destOrd="0" presId="urn:microsoft.com/office/officeart/2005/8/layout/process1"/>
    <dgm:cxn modelId="{6B107F25-5544-4925-9515-A3A4C941CA20}" type="presOf" srcId="{F0890438-6E1A-4F5F-8AE9-CC7FE23CFD82}" destId="{60A62CC3-3946-44C4-9044-2C881E951CA2}" srcOrd="0" destOrd="0" presId="urn:microsoft.com/office/officeart/2005/8/layout/process1"/>
    <dgm:cxn modelId="{78461946-11C4-42A5-A40E-5A0E6179443B}" type="presOf" srcId="{BE1C9DA0-AB48-4A1B-A13D-20E3ED49AD32}" destId="{C5DCC37F-5A25-4DAE-83DD-BD72773D6168}" srcOrd="0" destOrd="0" presId="urn:microsoft.com/office/officeart/2005/8/layout/process1"/>
    <dgm:cxn modelId="{AF03B87A-BA73-46F7-BE79-3B7F50F8ECDE}" srcId="{BB40D627-588C-469C-A3B1-55A71C1E452E}" destId="{BE1C9DA0-AB48-4A1B-A13D-20E3ED49AD32}" srcOrd="0" destOrd="0" parTransId="{F77F281E-FB92-43B2-8356-F3EBCF7B9622}" sibTransId="{6132C4B6-43ED-4D0F-8EC3-3CEB1669A800}"/>
    <dgm:cxn modelId="{999CEB7C-5854-4645-9EC5-37AA622535F2}" srcId="{BB40D627-588C-469C-A3B1-55A71C1E452E}" destId="{7C5D0459-8B61-4D71-808F-A123D3A4CA1C}" srcOrd="2" destOrd="0" parTransId="{31530BDE-724F-4DBD-9FCB-224C1B0A8077}" sibTransId="{354BCB8F-0660-4BED-BF90-22BCBC5DF9BE}"/>
    <dgm:cxn modelId="{AD12E888-5F9F-4A55-9A03-18550EC3529C}" type="presOf" srcId="{7C5D0459-8B61-4D71-808F-A123D3A4CA1C}" destId="{D0D6139A-8810-4D44-A8EC-09347CCA0B8B}" srcOrd="0" destOrd="0" presId="urn:microsoft.com/office/officeart/2005/8/layout/process1"/>
    <dgm:cxn modelId="{E2BCAE89-50C5-4D2F-980F-5789F1EAEF44}" type="presOf" srcId="{F0890438-6E1A-4F5F-8AE9-CC7FE23CFD82}" destId="{76D47278-B1A1-4CD3-AAC8-3CD69A792961}" srcOrd="1" destOrd="0" presId="urn:microsoft.com/office/officeart/2005/8/layout/process1"/>
    <dgm:cxn modelId="{870C8EC1-7AE8-489D-9386-D73AA498CB0B}" type="presOf" srcId="{BB40D627-588C-469C-A3B1-55A71C1E452E}" destId="{A285F155-2E36-4FE3-A9B8-7CDF886484F3}" srcOrd="0" destOrd="0" presId="urn:microsoft.com/office/officeart/2005/8/layout/process1"/>
    <dgm:cxn modelId="{E05AEAC7-7E67-499D-9898-A2BEAE621940}" srcId="{BB40D627-588C-469C-A3B1-55A71C1E452E}" destId="{C5D03B1A-E946-4296-B2A7-2CC1A6DB3602}" srcOrd="1" destOrd="0" parTransId="{5F6E0009-245E-4081-A87A-5A2409C0EF9F}" sibTransId="{F0890438-6E1A-4F5F-8AE9-CC7FE23CFD82}"/>
    <dgm:cxn modelId="{BDF605E6-7018-4E57-95D7-A00BBF7A2FB1}" type="presOf" srcId="{6132C4B6-43ED-4D0F-8EC3-3CEB1669A800}" destId="{B3CB5F63-3420-43E7-A631-8FD2A68B52C5}" srcOrd="1" destOrd="0" presId="urn:microsoft.com/office/officeart/2005/8/layout/process1"/>
    <dgm:cxn modelId="{0B01C00E-38B6-4B3C-A902-0029854ACCA2}" type="presParOf" srcId="{A285F155-2E36-4FE3-A9B8-7CDF886484F3}" destId="{C5DCC37F-5A25-4DAE-83DD-BD72773D6168}" srcOrd="0" destOrd="0" presId="urn:microsoft.com/office/officeart/2005/8/layout/process1"/>
    <dgm:cxn modelId="{FADF1D81-779A-4FF2-AC96-7F4D52BBF4C6}" type="presParOf" srcId="{A285F155-2E36-4FE3-A9B8-7CDF886484F3}" destId="{9B127272-A48C-4A0B-9E2A-93024C78E3E0}" srcOrd="1" destOrd="0" presId="urn:microsoft.com/office/officeart/2005/8/layout/process1"/>
    <dgm:cxn modelId="{9B986D9C-3D67-4056-B28B-2382D87159FB}" type="presParOf" srcId="{9B127272-A48C-4A0B-9E2A-93024C78E3E0}" destId="{B3CB5F63-3420-43E7-A631-8FD2A68B52C5}" srcOrd="0" destOrd="0" presId="urn:microsoft.com/office/officeart/2005/8/layout/process1"/>
    <dgm:cxn modelId="{85201465-C074-4B35-9899-8220D496D77B}" type="presParOf" srcId="{A285F155-2E36-4FE3-A9B8-7CDF886484F3}" destId="{E81D3D6C-3797-4E44-A608-A601D6D3C556}" srcOrd="2" destOrd="0" presId="urn:microsoft.com/office/officeart/2005/8/layout/process1"/>
    <dgm:cxn modelId="{1B1B64F3-6BCF-41DA-B521-67B98663CE16}" type="presParOf" srcId="{A285F155-2E36-4FE3-A9B8-7CDF886484F3}" destId="{60A62CC3-3946-44C4-9044-2C881E951CA2}" srcOrd="3" destOrd="0" presId="urn:microsoft.com/office/officeart/2005/8/layout/process1"/>
    <dgm:cxn modelId="{63AB28FA-345A-4EDC-A81E-0D7EB529497F}" type="presParOf" srcId="{60A62CC3-3946-44C4-9044-2C881E951CA2}" destId="{76D47278-B1A1-4CD3-AAC8-3CD69A792961}" srcOrd="0" destOrd="0" presId="urn:microsoft.com/office/officeart/2005/8/layout/process1"/>
    <dgm:cxn modelId="{8017D0EF-63CF-41B6-81DE-2B372E8D4F1D}" type="presParOf" srcId="{A285F155-2E36-4FE3-A9B8-7CDF886484F3}" destId="{D0D6139A-8810-4D44-A8EC-09347CCA0B8B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5C8858-E103-47FD-80AD-3627BCA16C38}" type="doc">
      <dgm:prSet loTypeId="urn:microsoft.com/office/officeart/2005/8/layout/hProcess9" loCatId="process" qsTypeId="urn:microsoft.com/office/officeart/2005/8/quickstyle/3d2" qsCatId="3D" csTypeId="urn:microsoft.com/office/officeart/2005/8/colors/colorful5" csCatId="colorful" phldr="1"/>
      <dgm:spPr/>
    </dgm:pt>
    <dgm:pt modelId="{5EF04088-D556-4275-845B-2F04B8B6D749}">
      <dgm:prSet phldrT="[Текст]" custT="1"/>
      <dgm:spPr>
        <a:xfrm>
          <a:off x="0" y="1236069"/>
          <a:ext cx="2635492" cy="1648092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ru-RU" sz="32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Оценивание</a:t>
          </a:r>
        </a:p>
      </dgm:t>
    </dgm:pt>
    <dgm:pt modelId="{7EBCF4EF-2C80-43CF-A71A-9A272652B150}" type="parTrans" cxnId="{8AD45A66-5EFE-497E-8240-AF1650D5A7CE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9147B8ED-4592-4B8D-99C0-A8178D7F80E6}" type="sibTrans" cxnId="{8AD45A66-5EFE-497E-8240-AF1650D5A7CE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04094E2C-4207-4F87-8C9A-8D1C6865FC88}">
      <dgm:prSet phldrT="[Текст]" custT="1"/>
      <dgm:spPr>
        <a:xfrm>
          <a:off x="3074741" y="1236069"/>
          <a:ext cx="2635492" cy="1648092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ru-RU" sz="32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Оценка</a:t>
          </a:r>
        </a:p>
      </dgm:t>
    </dgm:pt>
    <dgm:pt modelId="{61A316A8-F951-48F7-A84A-182570FBE6E5}" type="parTrans" cxnId="{638E577E-3BD6-4FC0-A6ED-FD6F49E48F3D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D74C2AD9-0953-4AAC-AD83-572C6CC81D20}" type="sibTrans" cxnId="{638E577E-3BD6-4FC0-A6ED-FD6F49E48F3D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EF666905-ACBB-4112-9BD0-AE55A2E83310}">
      <dgm:prSet phldrT="[Текст]" custT="1"/>
      <dgm:spPr>
        <a:xfrm>
          <a:off x="6149483" y="1236069"/>
          <a:ext cx="2635492" cy="1648092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pPr>
            <a:buNone/>
          </a:pPr>
          <a:r>
            <a:rPr lang="ru-RU" sz="3200" b="1" dirty="0">
              <a:solidFill>
                <a:srgbClr val="76161A"/>
              </a:solidFill>
              <a:latin typeface="Calibri"/>
              <a:ea typeface="+mn-ea"/>
              <a:cs typeface="+mn-cs"/>
            </a:rPr>
            <a:t>Отметка</a:t>
          </a:r>
        </a:p>
      </dgm:t>
    </dgm:pt>
    <dgm:pt modelId="{E97DB19E-2A07-43C9-9623-0F85D1FE5A84}" type="parTrans" cxnId="{9A6AE55C-9A18-460F-8CDB-F8FA61A55CED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B4943B51-AB6C-44E1-9A29-623B0EF91EA3}" type="sibTrans" cxnId="{9A6AE55C-9A18-460F-8CDB-F8FA61A55CED}">
      <dgm:prSet/>
      <dgm:spPr/>
      <dgm:t>
        <a:bodyPr/>
        <a:lstStyle/>
        <a:p>
          <a:endParaRPr lang="ru-RU" sz="3200" b="1">
            <a:solidFill>
              <a:schemeClr val="tx2">
                <a:lumMod val="75000"/>
              </a:schemeClr>
            </a:solidFill>
          </a:endParaRPr>
        </a:p>
      </dgm:t>
    </dgm:pt>
    <dgm:pt modelId="{F956AC1B-BAE4-4DF0-9775-89E67D8B5AF8}" type="pres">
      <dgm:prSet presAssocID="{655C8858-E103-47FD-80AD-3627BCA16C38}" presName="CompostProcess" presStyleCnt="0">
        <dgm:presLayoutVars>
          <dgm:dir/>
          <dgm:resizeHandles val="exact"/>
        </dgm:presLayoutVars>
      </dgm:prSet>
      <dgm:spPr/>
    </dgm:pt>
    <dgm:pt modelId="{B4276134-3B85-49B2-A8BC-C8583AD62ABF}" type="pres">
      <dgm:prSet presAssocID="{655C8858-E103-47FD-80AD-3627BCA16C38}" presName="arrow" presStyleLbl="bgShp" presStyleIdx="0" presStyleCnt="1" custScaleX="117056" custLinFactNeighborX="198" custLinFactNeighborY="-1790"/>
      <dgm:spPr>
        <a:xfrm>
          <a:off x="658873" y="0"/>
          <a:ext cx="7467229" cy="4120232"/>
        </a:xfrm>
        <a:prstGeom prst="right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gm:spPr>
    </dgm:pt>
    <dgm:pt modelId="{97235DA6-72B3-4CF7-9C21-3D66EF4CE1A0}" type="pres">
      <dgm:prSet presAssocID="{655C8858-E103-47FD-80AD-3627BCA16C38}" presName="linearProcess" presStyleCnt="0"/>
      <dgm:spPr/>
    </dgm:pt>
    <dgm:pt modelId="{CC4B385E-8EF0-47B3-8B80-868CDBAFE9FC}" type="pres">
      <dgm:prSet presAssocID="{5EF04088-D556-4275-845B-2F04B8B6D749}" presName="textNode" presStyleLbl="node1" presStyleIdx="0" presStyleCnt="3" custScaleX="113244" custScaleY="107386">
        <dgm:presLayoutVars>
          <dgm:bulletEnabled val="1"/>
        </dgm:presLayoutVars>
      </dgm:prSet>
      <dgm:spPr/>
    </dgm:pt>
    <dgm:pt modelId="{2F477C6D-E8EF-4234-97D2-EB217B6B583F}" type="pres">
      <dgm:prSet presAssocID="{9147B8ED-4592-4B8D-99C0-A8178D7F80E6}" presName="sibTrans" presStyleCnt="0"/>
      <dgm:spPr/>
    </dgm:pt>
    <dgm:pt modelId="{3EED6BC3-AB52-4725-8B22-9F603E5FFF15}" type="pres">
      <dgm:prSet presAssocID="{04094E2C-4207-4F87-8C9A-8D1C6865FC88}" presName="textNode" presStyleLbl="node1" presStyleIdx="1" presStyleCnt="3">
        <dgm:presLayoutVars>
          <dgm:bulletEnabled val="1"/>
        </dgm:presLayoutVars>
      </dgm:prSet>
      <dgm:spPr/>
    </dgm:pt>
    <dgm:pt modelId="{CFE3B985-1CE6-4F8E-A1DF-169C2EE412D6}" type="pres">
      <dgm:prSet presAssocID="{D74C2AD9-0953-4AAC-AD83-572C6CC81D20}" presName="sibTrans" presStyleCnt="0"/>
      <dgm:spPr/>
    </dgm:pt>
    <dgm:pt modelId="{1EA34B52-F141-49D8-A481-196001498D1E}" type="pres">
      <dgm:prSet presAssocID="{EF666905-ACBB-4112-9BD0-AE55A2E83310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EEB99B27-BD79-4EE4-AD42-AB2C9EB8A01D}" type="presOf" srcId="{EF666905-ACBB-4112-9BD0-AE55A2E83310}" destId="{1EA34B52-F141-49D8-A481-196001498D1E}" srcOrd="0" destOrd="0" presId="urn:microsoft.com/office/officeart/2005/8/layout/hProcess9"/>
    <dgm:cxn modelId="{9A6AE55C-9A18-460F-8CDB-F8FA61A55CED}" srcId="{655C8858-E103-47FD-80AD-3627BCA16C38}" destId="{EF666905-ACBB-4112-9BD0-AE55A2E83310}" srcOrd="2" destOrd="0" parTransId="{E97DB19E-2A07-43C9-9623-0F85D1FE5A84}" sibTransId="{B4943B51-AB6C-44E1-9A29-623B0EF91EA3}"/>
    <dgm:cxn modelId="{EB9A0F5F-4FB8-4609-B765-C30E19044A02}" type="presOf" srcId="{655C8858-E103-47FD-80AD-3627BCA16C38}" destId="{F956AC1B-BAE4-4DF0-9775-89E67D8B5AF8}" srcOrd="0" destOrd="0" presId="urn:microsoft.com/office/officeart/2005/8/layout/hProcess9"/>
    <dgm:cxn modelId="{8AD45A66-5EFE-497E-8240-AF1650D5A7CE}" srcId="{655C8858-E103-47FD-80AD-3627BCA16C38}" destId="{5EF04088-D556-4275-845B-2F04B8B6D749}" srcOrd="0" destOrd="0" parTransId="{7EBCF4EF-2C80-43CF-A71A-9A272652B150}" sibTransId="{9147B8ED-4592-4B8D-99C0-A8178D7F80E6}"/>
    <dgm:cxn modelId="{638E577E-3BD6-4FC0-A6ED-FD6F49E48F3D}" srcId="{655C8858-E103-47FD-80AD-3627BCA16C38}" destId="{04094E2C-4207-4F87-8C9A-8D1C6865FC88}" srcOrd="1" destOrd="0" parTransId="{61A316A8-F951-48F7-A84A-182570FBE6E5}" sibTransId="{D74C2AD9-0953-4AAC-AD83-572C6CC81D20}"/>
    <dgm:cxn modelId="{55F7E884-589E-4DB9-84F9-591D17C273B5}" type="presOf" srcId="{5EF04088-D556-4275-845B-2F04B8B6D749}" destId="{CC4B385E-8EF0-47B3-8B80-868CDBAFE9FC}" srcOrd="0" destOrd="0" presId="urn:microsoft.com/office/officeart/2005/8/layout/hProcess9"/>
    <dgm:cxn modelId="{CA1C6FB0-E87E-45B6-9199-2CC1589DE842}" type="presOf" srcId="{04094E2C-4207-4F87-8C9A-8D1C6865FC88}" destId="{3EED6BC3-AB52-4725-8B22-9F603E5FFF15}" srcOrd="0" destOrd="0" presId="urn:microsoft.com/office/officeart/2005/8/layout/hProcess9"/>
    <dgm:cxn modelId="{05FC3C16-EDDA-48E3-844B-469DE2166024}" type="presParOf" srcId="{F956AC1B-BAE4-4DF0-9775-89E67D8B5AF8}" destId="{B4276134-3B85-49B2-A8BC-C8583AD62ABF}" srcOrd="0" destOrd="0" presId="urn:microsoft.com/office/officeart/2005/8/layout/hProcess9"/>
    <dgm:cxn modelId="{D323AEBB-2BF0-4567-8236-1AF5510FB57B}" type="presParOf" srcId="{F956AC1B-BAE4-4DF0-9775-89E67D8B5AF8}" destId="{97235DA6-72B3-4CF7-9C21-3D66EF4CE1A0}" srcOrd="1" destOrd="0" presId="urn:microsoft.com/office/officeart/2005/8/layout/hProcess9"/>
    <dgm:cxn modelId="{1CB99736-71BB-4F75-966C-5BBCEC10C042}" type="presParOf" srcId="{97235DA6-72B3-4CF7-9C21-3D66EF4CE1A0}" destId="{CC4B385E-8EF0-47B3-8B80-868CDBAFE9FC}" srcOrd="0" destOrd="0" presId="urn:microsoft.com/office/officeart/2005/8/layout/hProcess9"/>
    <dgm:cxn modelId="{3DDEC184-E76A-4631-89CC-24EE3FA093B4}" type="presParOf" srcId="{97235DA6-72B3-4CF7-9C21-3D66EF4CE1A0}" destId="{2F477C6D-E8EF-4234-97D2-EB217B6B583F}" srcOrd="1" destOrd="0" presId="urn:microsoft.com/office/officeart/2005/8/layout/hProcess9"/>
    <dgm:cxn modelId="{47FE5CCC-8697-43BE-8F78-12D022EAFA1F}" type="presParOf" srcId="{97235DA6-72B3-4CF7-9C21-3D66EF4CE1A0}" destId="{3EED6BC3-AB52-4725-8B22-9F603E5FFF15}" srcOrd="2" destOrd="0" presId="urn:microsoft.com/office/officeart/2005/8/layout/hProcess9"/>
    <dgm:cxn modelId="{98899C15-922D-4F07-A884-3CABFEBE8D02}" type="presParOf" srcId="{97235DA6-72B3-4CF7-9C21-3D66EF4CE1A0}" destId="{CFE3B985-1CE6-4F8E-A1DF-169C2EE412D6}" srcOrd="3" destOrd="0" presId="urn:microsoft.com/office/officeart/2005/8/layout/hProcess9"/>
    <dgm:cxn modelId="{E9C997E5-163B-4D7E-8A1B-AD990E6761F3}" type="presParOf" srcId="{97235DA6-72B3-4CF7-9C21-3D66EF4CE1A0}" destId="{1EA34B52-F141-49D8-A481-196001498D1E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CAABE8-DEEE-41CF-99F5-FA932251662A}" type="doc">
      <dgm:prSet loTypeId="urn:microsoft.com/office/officeart/2008/layout/VerticalCurvedList" loCatId="list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ru-RU"/>
        </a:p>
      </dgm:t>
    </dgm:pt>
    <dgm:pt modelId="{B253444D-00E1-450B-923F-6294C0A9D5D9}">
      <dgm:prSet phldrT="[Текст]" custT="1"/>
      <dgm:spPr>
        <a:xfrm>
          <a:off x="395542" y="144020"/>
          <a:ext cx="4491990" cy="1403746"/>
        </a:xfr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gm:spPr>
      <dgm:t>
        <a:bodyPr/>
        <a:lstStyle/>
        <a:p>
          <a:pPr>
            <a:buNone/>
          </a:pPr>
          <a:r>
            <a:rPr lang="ru-RU" sz="2000" b="1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Диагностическое</a:t>
          </a:r>
        </a:p>
      </dgm:t>
    </dgm:pt>
    <dgm:pt modelId="{0A0FFE14-5009-4144-ABFB-C0852407B62D}" type="parTrans" cxnId="{B585EABB-1EA0-47B2-BBE8-CC475DF04820}">
      <dgm:prSet/>
      <dgm:spPr/>
      <dgm:t>
        <a:bodyPr/>
        <a:lstStyle/>
        <a:p>
          <a:endParaRPr lang="ru-RU" b="1"/>
        </a:p>
      </dgm:t>
    </dgm:pt>
    <dgm:pt modelId="{DF4AC903-C79F-4F7E-86F3-6F3EB19C95CA}" type="sibTrans" cxnId="{B585EABB-1EA0-47B2-BBE8-CC475DF04820}">
      <dgm:prSet/>
      <dgm:spPr/>
      <dgm:t>
        <a:bodyPr/>
        <a:lstStyle/>
        <a:p>
          <a:endParaRPr lang="ru-RU" b="1"/>
        </a:p>
      </dgm:t>
    </dgm:pt>
    <dgm:pt modelId="{9EA10A9F-BE3B-494E-9079-D79458F58AC8}">
      <dgm:prSet phldrT="[Текст]"/>
      <dgm:spPr>
        <a:xfrm>
          <a:off x="395542" y="144020"/>
          <a:ext cx="4491990" cy="1403746"/>
        </a:xfr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gm:spPr>
      <dgm:t>
        <a:bodyPr/>
        <a:lstStyle/>
        <a:p>
          <a:pPr>
            <a:buChar char="•"/>
          </a:pPr>
          <a:endParaRPr lang="ru-RU" sz="2100" b="1" dirty="0">
            <a:solidFill>
              <a:srgbClr val="C00000"/>
            </a:solidFill>
            <a:latin typeface="Calibri"/>
            <a:ea typeface="+mn-ea"/>
            <a:cs typeface="+mn-cs"/>
          </a:endParaRPr>
        </a:p>
      </dgm:t>
    </dgm:pt>
    <dgm:pt modelId="{1AF04B1C-E745-40E2-AC91-1455F229DE3A}" type="parTrans" cxnId="{F76EC61C-E6F2-40C1-B807-4210525DCB6F}">
      <dgm:prSet/>
      <dgm:spPr/>
      <dgm:t>
        <a:bodyPr/>
        <a:lstStyle/>
        <a:p>
          <a:endParaRPr lang="ru-RU" b="1"/>
        </a:p>
      </dgm:t>
    </dgm:pt>
    <dgm:pt modelId="{7D6D8767-419F-49E9-8D2E-282D047BCCE8}" type="sibTrans" cxnId="{F76EC61C-E6F2-40C1-B807-4210525DCB6F}">
      <dgm:prSet/>
      <dgm:spPr/>
      <dgm:t>
        <a:bodyPr/>
        <a:lstStyle/>
        <a:p>
          <a:endParaRPr lang="ru-RU" b="1"/>
        </a:p>
      </dgm:t>
    </dgm:pt>
    <dgm:pt modelId="{3E89E0BB-D1DD-4957-90D9-CC4113CEB068}">
      <dgm:prSet phldrT="[Текст]" custT="1"/>
      <dgm:spPr>
        <a:xfrm>
          <a:off x="2483778" y="1944211"/>
          <a:ext cx="4491990" cy="1403746"/>
        </a:xfr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gm:spPr>
      <dgm:t>
        <a:bodyPr/>
        <a:lstStyle/>
        <a:p>
          <a:pPr>
            <a:spcAft>
              <a:spcPts val="0"/>
            </a:spcAft>
            <a:buNone/>
          </a:pPr>
          <a:r>
            <a:rPr lang="ru-RU" sz="2000" b="1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Формирующее</a:t>
          </a:r>
        </a:p>
      </dgm:t>
    </dgm:pt>
    <dgm:pt modelId="{98880605-1382-4CE0-B9B9-EF563ECDCF2C}" type="parTrans" cxnId="{68C3DD89-D4DC-4691-804E-A81405EB3EA9}">
      <dgm:prSet/>
      <dgm:spPr/>
      <dgm:t>
        <a:bodyPr/>
        <a:lstStyle/>
        <a:p>
          <a:endParaRPr lang="ru-RU" b="1"/>
        </a:p>
      </dgm:t>
    </dgm:pt>
    <dgm:pt modelId="{A88976BD-FDA1-4A49-99B9-32D56586F82B}" type="sibTrans" cxnId="{68C3DD89-D4DC-4691-804E-A81405EB3EA9}">
      <dgm:prSet/>
      <dgm:spPr/>
      <dgm:t>
        <a:bodyPr/>
        <a:lstStyle/>
        <a:p>
          <a:endParaRPr lang="ru-RU" b="1"/>
        </a:p>
      </dgm:t>
    </dgm:pt>
    <dgm:pt modelId="{2188A545-2D95-4096-B95B-97C5CCE6DBFA}">
      <dgm:prSet phldrT="[Текст]" custT="1"/>
      <dgm:spPr>
        <a:xfrm>
          <a:off x="2483778" y="1944211"/>
          <a:ext cx="4491990" cy="1403746"/>
        </a:xfr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gm:spPr>
      <dgm:t>
        <a:bodyPr/>
        <a:lstStyle/>
        <a:p>
          <a:pPr>
            <a:spcAft>
              <a:spcPts val="0"/>
            </a:spcAft>
            <a:buChar char="•"/>
          </a:pPr>
          <a:r>
            <a:rPr lang="ru-RU" sz="1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Текущее оценивание</a:t>
          </a:r>
        </a:p>
      </dgm:t>
    </dgm:pt>
    <dgm:pt modelId="{D258AF8C-0CB4-4471-939C-892226CE297C}" type="parTrans" cxnId="{2C86293E-DD90-4B1F-905D-4E64154022DD}">
      <dgm:prSet/>
      <dgm:spPr/>
      <dgm:t>
        <a:bodyPr/>
        <a:lstStyle/>
        <a:p>
          <a:endParaRPr lang="ru-RU" b="1"/>
        </a:p>
      </dgm:t>
    </dgm:pt>
    <dgm:pt modelId="{4BCA270C-80A2-4106-990C-FAD8FC09C6CC}" type="sibTrans" cxnId="{2C86293E-DD90-4B1F-905D-4E64154022DD}">
      <dgm:prSet/>
      <dgm:spPr/>
      <dgm:t>
        <a:bodyPr/>
        <a:lstStyle/>
        <a:p>
          <a:endParaRPr lang="ru-RU" b="1"/>
        </a:p>
      </dgm:t>
    </dgm:pt>
    <dgm:pt modelId="{58CD53DC-D645-4193-82B5-BEFAB5EFAAAD}">
      <dgm:prSet phldrT="[Текст]" custT="1"/>
      <dgm:spPr>
        <a:xfrm>
          <a:off x="4270243" y="3739714"/>
          <a:ext cx="4491990" cy="1403746"/>
        </a:xfr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gm:spPr>
      <dgm:t>
        <a:bodyPr/>
        <a:lstStyle/>
        <a:p>
          <a:pPr>
            <a:buNone/>
          </a:pPr>
          <a:r>
            <a:rPr lang="ru-RU" sz="2000" b="1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Итоговое оценивание</a:t>
          </a:r>
        </a:p>
      </dgm:t>
    </dgm:pt>
    <dgm:pt modelId="{BBA61A22-5ECC-4C06-8B4B-C2C571864976}" type="parTrans" cxnId="{00CA5FD9-5F35-4B9E-926B-51A700CB381C}">
      <dgm:prSet/>
      <dgm:spPr/>
      <dgm:t>
        <a:bodyPr/>
        <a:lstStyle/>
        <a:p>
          <a:endParaRPr lang="ru-RU" b="1"/>
        </a:p>
      </dgm:t>
    </dgm:pt>
    <dgm:pt modelId="{5AEC8B8B-2B92-46EF-8A12-4BF097182484}" type="sibTrans" cxnId="{00CA5FD9-5F35-4B9E-926B-51A700CB381C}">
      <dgm:prSet/>
      <dgm:spPr/>
      <dgm:t>
        <a:bodyPr/>
        <a:lstStyle/>
        <a:p>
          <a:endParaRPr lang="ru-RU" b="1"/>
        </a:p>
      </dgm:t>
    </dgm:pt>
    <dgm:pt modelId="{790ADC4F-83F3-44F1-8E87-169BD3A6B6B9}" type="pres">
      <dgm:prSet presAssocID="{E0CAABE8-DEEE-41CF-99F5-FA932251662A}" presName="Name0" presStyleCnt="0">
        <dgm:presLayoutVars>
          <dgm:chMax val="7"/>
          <dgm:chPref val="7"/>
          <dgm:dir/>
        </dgm:presLayoutVars>
      </dgm:prSet>
      <dgm:spPr/>
    </dgm:pt>
    <dgm:pt modelId="{8F033959-6E5B-41A5-A3F9-DF69162F2E41}" type="pres">
      <dgm:prSet presAssocID="{E0CAABE8-DEEE-41CF-99F5-FA932251662A}" presName="Name1" presStyleCnt="0"/>
      <dgm:spPr/>
    </dgm:pt>
    <dgm:pt modelId="{C9EEB56B-558D-4916-AF6A-F31EBA383BED}" type="pres">
      <dgm:prSet presAssocID="{E0CAABE8-DEEE-41CF-99F5-FA932251662A}" presName="cycle" presStyleCnt="0"/>
      <dgm:spPr/>
    </dgm:pt>
    <dgm:pt modelId="{47886553-DE0A-4601-95F7-7E1AC25596D1}" type="pres">
      <dgm:prSet presAssocID="{E0CAABE8-DEEE-41CF-99F5-FA932251662A}" presName="srcNode" presStyleLbl="node1" presStyleIdx="0" presStyleCnt="3"/>
      <dgm:spPr/>
    </dgm:pt>
    <dgm:pt modelId="{52B42038-307A-4FAC-8573-6CCDD840C09B}" type="pres">
      <dgm:prSet presAssocID="{E0CAABE8-DEEE-41CF-99F5-FA932251662A}" presName="conn" presStyleLbl="parChTrans1D2" presStyleIdx="0" presStyleCnt="1"/>
      <dgm:spPr/>
    </dgm:pt>
    <dgm:pt modelId="{B08E0DDB-6DB8-47C7-9816-74DC6117A3D8}" type="pres">
      <dgm:prSet presAssocID="{E0CAABE8-DEEE-41CF-99F5-FA932251662A}" presName="extraNode" presStyleLbl="node1" presStyleIdx="0" presStyleCnt="3"/>
      <dgm:spPr/>
    </dgm:pt>
    <dgm:pt modelId="{59025DE2-4294-4326-A875-3CD339D6184E}" type="pres">
      <dgm:prSet presAssocID="{E0CAABE8-DEEE-41CF-99F5-FA932251662A}" presName="dstNode" presStyleLbl="node1" presStyleIdx="0" presStyleCnt="3"/>
      <dgm:spPr/>
    </dgm:pt>
    <dgm:pt modelId="{4C3A06B2-1418-4B0E-9DB7-CF69CDFE513C}" type="pres">
      <dgm:prSet presAssocID="{B253444D-00E1-450B-923F-6294C0A9D5D9}" presName="text_1" presStyleLbl="node1" presStyleIdx="0" presStyleCnt="3" custLinFactNeighborX="-499">
        <dgm:presLayoutVars>
          <dgm:bulletEnabled val="1"/>
        </dgm:presLayoutVars>
      </dgm:prSet>
      <dgm:spPr>
        <a:prstGeom prst="rect">
          <a:avLst/>
        </a:prstGeom>
      </dgm:spPr>
    </dgm:pt>
    <dgm:pt modelId="{C8926F8A-87B9-4C82-BEF5-54AEB4B46521}" type="pres">
      <dgm:prSet presAssocID="{B253444D-00E1-450B-923F-6294C0A9D5D9}" presName="accent_1" presStyleCnt="0"/>
      <dgm:spPr/>
    </dgm:pt>
    <dgm:pt modelId="{7C81B018-BCBA-4B2B-B7F8-AC78C18B5E46}" type="pres">
      <dgm:prSet presAssocID="{B253444D-00E1-450B-923F-6294C0A9D5D9}" presName="accentRepeatNode" presStyleLbl="solidFgAcc1" presStyleIdx="0" presStyleCnt="3"/>
      <dgm:spPr/>
    </dgm:pt>
    <dgm:pt modelId="{91CD0937-41BE-45B7-901C-F9591CE01185}" type="pres">
      <dgm:prSet presAssocID="{3E89E0BB-D1DD-4957-90D9-CC4113CEB068}" presName="text_2" presStyleLbl="node1" presStyleIdx="1" presStyleCnt="3" custLinFactNeighborX="146" custLinFactNeighborY="-4318">
        <dgm:presLayoutVars>
          <dgm:bulletEnabled val="1"/>
        </dgm:presLayoutVars>
      </dgm:prSet>
      <dgm:spPr>
        <a:prstGeom prst="rect">
          <a:avLst/>
        </a:prstGeom>
      </dgm:spPr>
    </dgm:pt>
    <dgm:pt modelId="{AF046B1D-D08D-44B6-8DA5-ABD917395EF9}" type="pres">
      <dgm:prSet presAssocID="{3E89E0BB-D1DD-4957-90D9-CC4113CEB068}" presName="accent_2" presStyleCnt="0"/>
      <dgm:spPr/>
    </dgm:pt>
    <dgm:pt modelId="{D7E47E05-DC2C-4A34-995F-16C10C1093C3}" type="pres">
      <dgm:prSet presAssocID="{3E89E0BB-D1DD-4957-90D9-CC4113CEB068}" presName="accentRepeatNode" presStyleLbl="solidFgAcc1" presStyleIdx="1" presStyleCnt="3"/>
      <dgm:spPr/>
    </dgm:pt>
    <dgm:pt modelId="{C3404915-061D-4B68-AC6F-430BF1B668CE}" type="pres">
      <dgm:prSet presAssocID="{58CD53DC-D645-4193-82B5-BEFAB5EFAAAD}" presName="text_3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</dgm:pt>
    <dgm:pt modelId="{E74BDA93-DEC3-45F9-ADCF-5792118F9F72}" type="pres">
      <dgm:prSet presAssocID="{58CD53DC-D645-4193-82B5-BEFAB5EFAAAD}" presName="accent_3" presStyleCnt="0"/>
      <dgm:spPr/>
    </dgm:pt>
    <dgm:pt modelId="{2433C94B-460A-4C0A-83E0-54E12EBED14D}" type="pres">
      <dgm:prSet presAssocID="{58CD53DC-D645-4193-82B5-BEFAB5EFAAAD}" presName="accentRepeatNode" presStyleLbl="solidFgAcc1" presStyleIdx="2" presStyleCnt="3"/>
      <dgm:spPr/>
    </dgm:pt>
  </dgm:ptLst>
  <dgm:cxnLst>
    <dgm:cxn modelId="{2C9AC411-85D7-43CB-BD88-E1E815AC850B}" type="presOf" srcId="{58CD53DC-D645-4193-82B5-BEFAB5EFAAAD}" destId="{C3404915-061D-4B68-AC6F-430BF1B668CE}" srcOrd="0" destOrd="0" presId="urn:microsoft.com/office/officeart/2008/layout/VerticalCurvedList"/>
    <dgm:cxn modelId="{F76EC61C-E6F2-40C1-B807-4210525DCB6F}" srcId="{B253444D-00E1-450B-923F-6294C0A9D5D9}" destId="{9EA10A9F-BE3B-494E-9079-D79458F58AC8}" srcOrd="0" destOrd="0" parTransId="{1AF04B1C-E745-40E2-AC91-1455F229DE3A}" sibTransId="{7D6D8767-419F-49E9-8D2E-282D047BCCE8}"/>
    <dgm:cxn modelId="{2C86293E-DD90-4B1F-905D-4E64154022DD}" srcId="{3E89E0BB-D1DD-4957-90D9-CC4113CEB068}" destId="{2188A545-2D95-4096-B95B-97C5CCE6DBFA}" srcOrd="0" destOrd="0" parTransId="{D258AF8C-0CB4-4471-939C-892226CE297C}" sibTransId="{4BCA270C-80A2-4106-990C-FAD8FC09C6CC}"/>
    <dgm:cxn modelId="{47D6946E-1007-4B59-8609-7BA48B43EFD7}" type="presOf" srcId="{2188A545-2D95-4096-B95B-97C5CCE6DBFA}" destId="{91CD0937-41BE-45B7-901C-F9591CE01185}" srcOrd="0" destOrd="1" presId="urn:microsoft.com/office/officeart/2008/layout/VerticalCurvedList"/>
    <dgm:cxn modelId="{79226D59-38C6-49B0-8810-E7F2DA795A69}" type="presOf" srcId="{7D6D8767-419F-49E9-8D2E-282D047BCCE8}" destId="{52B42038-307A-4FAC-8573-6CCDD840C09B}" srcOrd="0" destOrd="0" presId="urn:microsoft.com/office/officeart/2008/layout/VerticalCurvedList"/>
    <dgm:cxn modelId="{68C3DD89-D4DC-4691-804E-A81405EB3EA9}" srcId="{E0CAABE8-DEEE-41CF-99F5-FA932251662A}" destId="{3E89E0BB-D1DD-4957-90D9-CC4113CEB068}" srcOrd="1" destOrd="0" parTransId="{98880605-1382-4CE0-B9B9-EF563ECDCF2C}" sibTransId="{A88976BD-FDA1-4A49-99B9-32D56586F82B}"/>
    <dgm:cxn modelId="{59761799-F827-4560-A7CC-FBF6B773A897}" type="presOf" srcId="{3E89E0BB-D1DD-4957-90D9-CC4113CEB068}" destId="{91CD0937-41BE-45B7-901C-F9591CE01185}" srcOrd="0" destOrd="0" presId="urn:microsoft.com/office/officeart/2008/layout/VerticalCurvedList"/>
    <dgm:cxn modelId="{B585EABB-1EA0-47B2-BBE8-CC475DF04820}" srcId="{E0CAABE8-DEEE-41CF-99F5-FA932251662A}" destId="{B253444D-00E1-450B-923F-6294C0A9D5D9}" srcOrd="0" destOrd="0" parTransId="{0A0FFE14-5009-4144-ABFB-C0852407B62D}" sibTransId="{DF4AC903-C79F-4F7E-86F3-6F3EB19C95CA}"/>
    <dgm:cxn modelId="{E9CCBDC2-C6A2-4671-B716-25C287892459}" type="presOf" srcId="{9EA10A9F-BE3B-494E-9079-D79458F58AC8}" destId="{4C3A06B2-1418-4B0E-9DB7-CF69CDFE513C}" srcOrd="0" destOrd="1" presId="urn:microsoft.com/office/officeart/2008/layout/VerticalCurvedList"/>
    <dgm:cxn modelId="{79A2D6D3-D3AE-4841-AA39-6ABB73792425}" type="presOf" srcId="{E0CAABE8-DEEE-41CF-99F5-FA932251662A}" destId="{790ADC4F-83F3-44F1-8E87-169BD3A6B6B9}" srcOrd="0" destOrd="0" presId="urn:microsoft.com/office/officeart/2008/layout/VerticalCurvedList"/>
    <dgm:cxn modelId="{3F363DD9-9EB9-4988-9E74-484C02B1AA3D}" type="presOf" srcId="{B253444D-00E1-450B-923F-6294C0A9D5D9}" destId="{4C3A06B2-1418-4B0E-9DB7-CF69CDFE513C}" srcOrd="0" destOrd="0" presId="urn:microsoft.com/office/officeart/2008/layout/VerticalCurvedList"/>
    <dgm:cxn modelId="{00CA5FD9-5F35-4B9E-926B-51A700CB381C}" srcId="{E0CAABE8-DEEE-41CF-99F5-FA932251662A}" destId="{58CD53DC-D645-4193-82B5-BEFAB5EFAAAD}" srcOrd="2" destOrd="0" parTransId="{BBA61A22-5ECC-4C06-8B4B-C2C571864976}" sibTransId="{5AEC8B8B-2B92-46EF-8A12-4BF097182484}"/>
    <dgm:cxn modelId="{BD4D7C79-73B3-4001-8B3F-ACB689594AA1}" type="presParOf" srcId="{790ADC4F-83F3-44F1-8E87-169BD3A6B6B9}" destId="{8F033959-6E5B-41A5-A3F9-DF69162F2E41}" srcOrd="0" destOrd="0" presId="urn:microsoft.com/office/officeart/2008/layout/VerticalCurvedList"/>
    <dgm:cxn modelId="{FAEFBC65-FA60-428A-976D-C3E8514E56B5}" type="presParOf" srcId="{8F033959-6E5B-41A5-A3F9-DF69162F2E41}" destId="{C9EEB56B-558D-4916-AF6A-F31EBA383BED}" srcOrd="0" destOrd="0" presId="urn:microsoft.com/office/officeart/2008/layout/VerticalCurvedList"/>
    <dgm:cxn modelId="{F6A638DE-107D-4693-8134-B45077EE490F}" type="presParOf" srcId="{C9EEB56B-558D-4916-AF6A-F31EBA383BED}" destId="{47886553-DE0A-4601-95F7-7E1AC25596D1}" srcOrd="0" destOrd="0" presId="urn:microsoft.com/office/officeart/2008/layout/VerticalCurvedList"/>
    <dgm:cxn modelId="{97B9340C-CE8B-4B70-8037-A1D80D7E765D}" type="presParOf" srcId="{C9EEB56B-558D-4916-AF6A-F31EBA383BED}" destId="{52B42038-307A-4FAC-8573-6CCDD840C09B}" srcOrd="1" destOrd="0" presId="urn:microsoft.com/office/officeart/2008/layout/VerticalCurvedList"/>
    <dgm:cxn modelId="{699C386C-AC81-48E0-84F6-C7D40EC5414A}" type="presParOf" srcId="{C9EEB56B-558D-4916-AF6A-F31EBA383BED}" destId="{B08E0DDB-6DB8-47C7-9816-74DC6117A3D8}" srcOrd="2" destOrd="0" presId="urn:microsoft.com/office/officeart/2008/layout/VerticalCurvedList"/>
    <dgm:cxn modelId="{092F624A-B238-44E5-825A-CD5CCE5414CE}" type="presParOf" srcId="{C9EEB56B-558D-4916-AF6A-F31EBA383BED}" destId="{59025DE2-4294-4326-A875-3CD339D6184E}" srcOrd="3" destOrd="0" presId="urn:microsoft.com/office/officeart/2008/layout/VerticalCurvedList"/>
    <dgm:cxn modelId="{C61A4D0D-9DED-498B-93A7-8616C98A8871}" type="presParOf" srcId="{8F033959-6E5B-41A5-A3F9-DF69162F2E41}" destId="{4C3A06B2-1418-4B0E-9DB7-CF69CDFE513C}" srcOrd="1" destOrd="0" presId="urn:microsoft.com/office/officeart/2008/layout/VerticalCurvedList"/>
    <dgm:cxn modelId="{9C7284D8-E426-47B1-96D5-BBC8C23870D6}" type="presParOf" srcId="{8F033959-6E5B-41A5-A3F9-DF69162F2E41}" destId="{C8926F8A-87B9-4C82-BEF5-54AEB4B46521}" srcOrd="2" destOrd="0" presId="urn:microsoft.com/office/officeart/2008/layout/VerticalCurvedList"/>
    <dgm:cxn modelId="{7B37144C-4231-4FBC-A530-228E87F6D34E}" type="presParOf" srcId="{C8926F8A-87B9-4C82-BEF5-54AEB4B46521}" destId="{7C81B018-BCBA-4B2B-B7F8-AC78C18B5E46}" srcOrd="0" destOrd="0" presId="urn:microsoft.com/office/officeart/2008/layout/VerticalCurvedList"/>
    <dgm:cxn modelId="{03DD6F0F-CC2E-4D6C-A7C3-BE8FEC06E59A}" type="presParOf" srcId="{8F033959-6E5B-41A5-A3F9-DF69162F2E41}" destId="{91CD0937-41BE-45B7-901C-F9591CE01185}" srcOrd="3" destOrd="0" presId="urn:microsoft.com/office/officeart/2008/layout/VerticalCurvedList"/>
    <dgm:cxn modelId="{0BBAED99-23EA-4964-A317-40D2D898B23D}" type="presParOf" srcId="{8F033959-6E5B-41A5-A3F9-DF69162F2E41}" destId="{AF046B1D-D08D-44B6-8DA5-ABD917395EF9}" srcOrd="4" destOrd="0" presId="urn:microsoft.com/office/officeart/2008/layout/VerticalCurvedList"/>
    <dgm:cxn modelId="{BC14CDC1-7C35-4338-8038-FF9B210A4E9E}" type="presParOf" srcId="{AF046B1D-D08D-44B6-8DA5-ABD917395EF9}" destId="{D7E47E05-DC2C-4A34-995F-16C10C1093C3}" srcOrd="0" destOrd="0" presId="urn:microsoft.com/office/officeart/2008/layout/VerticalCurvedList"/>
    <dgm:cxn modelId="{B2F4BBA7-324A-4A56-81E9-260D615EB895}" type="presParOf" srcId="{8F033959-6E5B-41A5-A3F9-DF69162F2E41}" destId="{C3404915-061D-4B68-AC6F-430BF1B668CE}" srcOrd="5" destOrd="0" presId="urn:microsoft.com/office/officeart/2008/layout/VerticalCurvedList"/>
    <dgm:cxn modelId="{0FB1F52F-7B9A-4FC9-8766-44A4098478FC}" type="presParOf" srcId="{8F033959-6E5B-41A5-A3F9-DF69162F2E41}" destId="{E74BDA93-DEC3-45F9-ADCF-5792118F9F72}" srcOrd="6" destOrd="0" presId="urn:microsoft.com/office/officeart/2008/layout/VerticalCurvedList"/>
    <dgm:cxn modelId="{C4E68039-5566-46D4-A0C5-81A61C8C2681}" type="presParOf" srcId="{E74BDA93-DEC3-45F9-ADCF-5792118F9F72}" destId="{2433C94B-460A-4C0A-83E0-54E12EBED14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90E433E-0EFD-4F80-81C0-BA85758D50EC}" type="doc">
      <dgm:prSet loTypeId="urn:microsoft.com/office/officeart/2005/8/layout/lProcess3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D88D4E4-CDA4-45BB-939F-C77367274D4A}">
      <dgm:prSet phldrT="[Текст]" custT="1"/>
      <dgm:spPr>
        <a:xfrm>
          <a:off x="458421" y="3570"/>
          <a:ext cx="3039171" cy="534940"/>
        </a:xfrm>
        <a:prstGeom prst="chevron">
          <a:avLst/>
        </a:prstGeom>
        <a:solidFill>
          <a:srgbClr val="9B2D1F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4000" b="1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от</a:t>
          </a:r>
        </a:p>
      </dgm:t>
    </dgm:pt>
    <dgm:pt modelId="{2950A070-7786-4F9F-8D75-711957713EC4}" type="parTrans" cxnId="{97C62BD3-27EB-4ACB-8B94-52186AE84EB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3D255236-88B7-4356-8F18-97E876651D47}" type="sibTrans" cxnId="{97C62BD3-27EB-4ACB-8B94-52186AE84EB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7ADB4DB8-3A6C-4C8D-949E-E468E443D769}">
      <dgm:prSet phldrT="[Текст]" custT="1"/>
      <dgm:spPr>
        <a:xfrm>
          <a:off x="3428148" y="71609"/>
          <a:ext cx="1546432" cy="444000"/>
        </a:xfrm>
        <a:prstGeom prst="chevron">
          <a:avLst/>
        </a:prstGeom>
        <a:solidFill>
          <a:srgbClr val="9B2D1F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переход 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C0734BC9-A0FB-49F7-93BD-04B6E2883A49}" type="parTrans" cxnId="{E63EEAA3-6F33-4040-B813-39AF427C0880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595A8250-3E2C-4436-B012-CFCC6D1F53A5}" type="sibTrans" cxnId="{E63EEAA3-6F33-4040-B813-39AF427C0880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313E5A43-3F04-4C6A-B470-51FF15795EE8}">
      <dgm:prSet phldrT="[Текст]" custT="1"/>
      <dgm:spPr>
        <a:xfrm>
          <a:off x="458421" y="613403"/>
          <a:ext cx="3101452" cy="534940"/>
        </a:xfrm>
        <a:prstGeom prst="chevron">
          <a:avLst/>
        </a:prstGeom>
        <a:solidFill>
          <a:srgbClr val="9B2D1F">
            <a:hueOff val="238474"/>
            <a:satOff val="-5441"/>
            <a:lumOff val="201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Традиционных письменных работ</a:t>
          </a:r>
        </a:p>
      </dgm:t>
    </dgm:pt>
    <dgm:pt modelId="{819D51EF-3E30-4186-8DF0-67CC3B0348EA}" type="parTrans" cxnId="{CE48A584-FE06-44B0-808C-95F06308BAD6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7214D1BF-C3FC-4BAB-B0CC-BB7EF741406C}" type="sibTrans" cxnId="{CE48A584-FE06-44B0-808C-95F06308BAD6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243F113E-1CA9-4BB1-9051-F07798EE1997}">
      <dgm:prSet phldrT="[Текст]" custT="1"/>
      <dgm:spPr>
        <a:xfrm>
          <a:off x="3636475" y="627140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246821"/>
            <a:satOff val="-647"/>
            <a:lumOff val="231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246821"/>
              <a:satOff val="-647"/>
              <a:lumOff val="231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96D11FD1-AA2D-46B2-B45E-0BD1A9FA8712}" type="parTrans" cxnId="{876997E1-7D11-40ED-91C0-33A23EE9B26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72728329-2EDE-4585-B5B2-9C4942C5E24A}" type="sibTrans" cxnId="{876997E1-7D11-40ED-91C0-33A23EE9B26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5DC3CC05-FC90-482D-B27B-7F3153AE98E4}">
      <dgm:prSet phldrT="[Текст]" custT="1"/>
      <dgm:spPr>
        <a:xfrm>
          <a:off x="458421" y="1223235"/>
          <a:ext cx="3101385" cy="534940"/>
        </a:xfrm>
        <a:prstGeom prst="chevron">
          <a:avLst/>
        </a:prstGeom>
        <a:solidFill>
          <a:srgbClr val="9B2D1F">
            <a:hueOff val="476947"/>
            <a:satOff val="-10882"/>
            <a:lumOff val="402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Неявных критериев оценивания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63E86FAA-67FC-423C-844D-0FEA10F247D3}" type="parTrans" cxnId="{4C6E3039-F3C3-4FB3-992D-EC755CFCECF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16FB77BD-FCB3-404F-B5CD-BC265CB189B0}" type="sibTrans" cxnId="{4C6E3039-F3C3-4FB3-992D-EC755CFCECFA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5554972A-00F6-4574-8470-74D7530E76FA}">
      <dgm:prSet phldrT="[Текст]" custT="1"/>
      <dgm:spPr>
        <a:xfrm>
          <a:off x="3636474" y="1321550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493641"/>
            <a:satOff val="-1293"/>
            <a:lumOff val="463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493641"/>
              <a:satOff val="-1293"/>
              <a:lumOff val="463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0CB42B8B-7B3C-46C9-8C83-0D792EEC97B2}" type="parTrans" cxnId="{5745DF84-363A-4345-AE2D-9EFF0A79916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5A7AF0CB-5C9D-4004-BC4E-5CCF5755817F}" type="sibTrans" cxnId="{5745DF84-363A-4345-AE2D-9EFF0A79916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E767C0F9-9FCD-4A04-A349-6775AF6098EB}">
      <dgm:prSet custT="1"/>
      <dgm:spPr>
        <a:xfrm>
          <a:off x="458421" y="1833067"/>
          <a:ext cx="3138777" cy="534940"/>
        </a:xfrm>
        <a:prstGeom prst="chevron">
          <a:avLst/>
        </a:prstGeom>
        <a:solidFill>
          <a:srgbClr val="9B2D1F">
            <a:hueOff val="715421"/>
            <a:satOff val="-16323"/>
            <a:lumOff val="603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Оценивания учителем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900495D6-94F5-4699-B9A5-ACBBFF38057F}" type="parTrans" cxnId="{223D74A7-925D-424F-913F-E0D36B7A4FAF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8D948967-7E19-4C8F-AE56-2C4AA47760F9}" type="sibTrans" cxnId="{223D74A7-925D-424F-913F-E0D36B7A4FAF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6D25D8B3-E7BD-48F7-9A20-99C82FF46D28}">
      <dgm:prSet custT="1"/>
      <dgm:spPr>
        <a:xfrm>
          <a:off x="3636471" y="1877076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740462"/>
            <a:satOff val="-1940"/>
            <a:lumOff val="694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740462"/>
              <a:satOff val="-1940"/>
              <a:lumOff val="694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FDAE5D5B-52F2-4588-A234-5DB246A9951B}" type="parTrans" cxnId="{0F4235F1-2E05-415B-990D-1AE483D39C8F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7F081E9D-BB72-488B-871B-7163BF689494}" type="sibTrans" cxnId="{0F4235F1-2E05-415B-990D-1AE483D39C8F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669E7D30-CA3C-4EB0-9015-15B3157EBB8D}">
      <dgm:prSet custT="1"/>
      <dgm:spPr>
        <a:xfrm>
          <a:off x="458421" y="2442900"/>
          <a:ext cx="3101385" cy="534940"/>
        </a:xfrm>
        <a:prstGeom prst="chevron">
          <a:avLst/>
        </a:prstGeom>
        <a:solidFill>
          <a:srgbClr val="9B2D1F">
            <a:hueOff val="953895"/>
            <a:satOff val="-21764"/>
            <a:lumOff val="803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Конкуренции 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9FB5A634-3846-4E04-B1FA-2200A0316369}" type="parTrans" cxnId="{D8980717-5744-412B-B869-91B2A2323F9B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AC800C00-43FE-40F2-90F2-BACE59C65939}" type="sibTrans" cxnId="{D8980717-5744-412B-B869-91B2A2323F9B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DA97232E-71D8-4549-8041-EDE357CC6D32}">
      <dgm:prSet custT="1"/>
      <dgm:spPr>
        <a:xfrm>
          <a:off x="455761" y="3057579"/>
          <a:ext cx="3058951" cy="534940"/>
        </a:xfrm>
        <a:prstGeom prst="chevron">
          <a:avLst/>
        </a:prstGeom>
        <a:solidFill>
          <a:srgbClr val="9B2D1F">
            <a:hueOff val="1192368"/>
            <a:satOff val="-27205"/>
            <a:lumOff val="1004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Оценки результата</a:t>
          </a:r>
        </a:p>
      </dgm:t>
    </dgm:pt>
    <dgm:pt modelId="{6C580D5C-03F1-42F9-9C5A-75EDCCEC7143}" type="parTrans" cxnId="{8764C94F-515F-4EE8-AB90-D3DA57A3E4F0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B792D7AD-000F-45E8-BAAD-D0B90ED82FCF}" type="sibTrans" cxnId="{8764C94F-515F-4EE8-AB90-D3DA57A3E4F0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049D23A3-E570-400A-A277-9C065E7A5D39}">
      <dgm:prSet custT="1"/>
      <dgm:spPr>
        <a:xfrm>
          <a:off x="465744" y="3682544"/>
          <a:ext cx="3038984" cy="534940"/>
        </a:xfrm>
        <a:prstGeom prst="chevron">
          <a:avLst/>
        </a:prstGeom>
        <a:solidFill>
          <a:srgbClr val="9B2D1F">
            <a:hueOff val="1430842"/>
            <a:satOff val="-32646"/>
            <a:lumOff val="1205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Оценивания знаний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C7B0916D-6464-4E0D-AC75-8CDEEB6CDE8E}" type="parTrans" cxnId="{2651CF13-8C9F-4D08-8F8D-121DA1702CC5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328AC21E-E57C-42E2-9FD7-33CEE09E5547}" type="sibTrans" cxnId="{2651CF13-8C9F-4D08-8F8D-121DA1702CC5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D395FD53-0BE8-448F-8338-A5064AE6FBFA}">
      <dgm:prSet custT="1"/>
      <dgm:spPr>
        <a:xfrm>
          <a:off x="458421" y="4272397"/>
          <a:ext cx="3063498" cy="534940"/>
        </a:xfrm>
        <a:prstGeom prst="chevron">
          <a:avLst/>
        </a:prstGeom>
        <a:solidFill>
          <a:srgbClr val="9B2D1F">
            <a:hueOff val="1669316"/>
            <a:satOff val="-38087"/>
            <a:lumOff val="1406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Значимости и важности оценки</a:t>
          </a:r>
        </a:p>
      </dgm:t>
    </dgm:pt>
    <dgm:pt modelId="{CE621783-C0D4-4612-BFBB-FFD6063483B2}" type="parTrans" cxnId="{AA8C5726-19F0-4FD2-B6E9-3808E949C19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476C6069-08CB-46F9-8956-FCBAB2408695}" type="sibTrans" cxnId="{AA8C5726-19F0-4FD2-B6E9-3808E949C19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1538C8C8-A4CB-41C3-9EB0-80ABFF9F61F5}">
      <dgm:prSet custT="1"/>
      <dgm:spPr>
        <a:xfrm>
          <a:off x="458421" y="4882229"/>
          <a:ext cx="3068820" cy="534940"/>
        </a:xfrm>
        <a:prstGeom prst="chevron">
          <a:avLst/>
        </a:prstGeom>
        <a:solidFill>
          <a:srgbClr val="9B2D1F">
            <a:hueOff val="1907789"/>
            <a:satOff val="-43528"/>
            <a:lumOff val="1607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Итогового, суммарного оценивания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CC10A0AB-2DC3-438B-ABF6-FEFAA2E171A1}" type="parTrans" cxnId="{93AFCF68-1BFB-41F4-BDDC-6BD01A34BBA5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DB6AB358-2890-4404-837F-5029CF7AE0F6}" type="sibTrans" cxnId="{93AFCF68-1BFB-41F4-BDDC-6BD01A34BBA5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A97D138D-4C15-4779-8C5D-511110BE68D7}">
      <dgm:prSet custT="1"/>
      <dgm:spPr>
        <a:xfrm>
          <a:off x="3636474" y="2432608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987282"/>
            <a:satOff val="-2587"/>
            <a:lumOff val="926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987282"/>
              <a:satOff val="-2587"/>
              <a:lumOff val="926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ECAEACED-AB7C-4E4C-8E70-82D615CBE8F9}" type="parTrans" cxnId="{0314E616-562B-4629-ADFB-2ACA41567DD2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8852E742-6326-4BBB-8C81-6B01AA9699E4}" type="sibTrans" cxnId="{0314E616-562B-4629-ADFB-2ACA41567DD2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894F360E-B57D-4831-8A87-7C6DFFF9DE7A}">
      <dgm:prSet custT="1"/>
      <dgm:spPr>
        <a:xfrm>
          <a:off x="3531836" y="3127018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1234102"/>
            <a:satOff val="-3233"/>
            <a:lumOff val="1157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234102"/>
              <a:satOff val="-3233"/>
              <a:lumOff val="1157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492EBB8B-131C-41AD-8012-612762927F24}" type="parTrans" cxnId="{79BB96EE-0434-459A-A99D-65EC4D62AFFB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E8B31A2B-B80C-4C74-B588-73635A9D0512}" type="sibTrans" cxnId="{79BB96EE-0434-459A-A99D-65EC4D62AFFB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8B3D949A-A2F1-4480-A792-E5C1A96B5099}">
      <dgm:prSet custT="1"/>
      <dgm:spPr>
        <a:xfrm>
          <a:off x="3511869" y="3751986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1480923"/>
            <a:satOff val="-3880"/>
            <a:lumOff val="1389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480923"/>
              <a:satOff val="-3880"/>
              <a:lumOff val="1389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93C8371C-B781-425B-923E-C0FF2009CBE5}" type="parTrans" cxnId="{E3DA764C-C765-4A1D-83F3-1E438BCBC1F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82830C69-0462-4B3C-98AA-48BF60DFB732}" type="sibTrans" cxnId="{E3DA764C-C765-4A1D-83F3-1E438BCBC1F4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9A1B19E6-6B54-4721-9E9C-5CC8528DF0F0}">
      <dgm:prSet custT="1"/>
      <dgm:spPr>
        <a:xfrm>
          <a:off x="3546251" y="4376959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1727744"/>
            <a:satOff val="-4526"/>
            <a:lumOff val="1620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727744"/>
              <a:satOff val="-4526"/>
              <a:lumOff val="1620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7CD3A6D9-7127-4D1E-8687-3C9ADDAAA0D3}" type="parTrans" cxnId="{5AB5D302-53AB-4615-B69F-63896412F338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4B2C2E60-8DBF-438D-8CDE-188445A639E3}" type="sibTrans" cxnId="{5AB5D302-53AB-4615-B69F-63896412F338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5A3DC5A1-43DF-42F7-AF01-067CDF46256E}">
      <dgm:prSet custT="1"/>
      <dgm:spPr>
        <a:xfrm>
          <a:off x="3487457" y="4976740"/>
          <a:ext cx="1110001" cy="444000"/>
        </a:xfrm>
        <a:prstGeom prst="chevron">
          <a:avLst/>
        </a:prstGeom>
        <a:solidFill>
          <a:srgbClr val="9B2D1F">
            <a:tint val="40000"/>
            <a:alpha val="90000"/>
            <a:hueOff val="1974564"/>
            <a:satOff val="-5173"/>
            <a:lumOff val="1852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974564"/>
              <a:satOff val="-5173"/>
              <a:lumOff val="1852"/>
              <a:alphaOff val="0"/>
            </a:srgbClr>
          </a:solidFill>
          <a:prstDash val="solid"/>
        </a:ln>
        <a:effectLst/>
      </dgm:spPr>
      <dgm:t>
        <a:bodyPr/>
        <a:lstStyle/>
        <a:p>
          <a:pPr>
            <a:buNone/>
          </a:pPr>
          <a:r>
            <a:rPr lang="ru-RU" sz="1600" b="1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gm:t>
    </dgm:pt>
    <dgm:pt modelId="{ED620EDF-56C3-4DE7-907C-04A6C7A7E4D9}" type="parTrans" cxnId="{48E190AD-8D9A-4B91-BED5-2040649CCA81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A23A875C-8794-4C1E-9BFC-9BDBA7B77355}" type="sibTrans" cxnId="{48E190AD-8D9A-4B91-BED5-2040649CCA81}">
      <dgm:prSet/>
      <dgm:spPr/>
      <dgm:t>
        <a:bodyPr/>
        <a:lstStyle/>
        <a:p>
          <a:endParaRPr lang="ru-RU" sz="1600" b="1">
            <a:solidFill>
              <a:schemeClr val="tx1">
                <a:lumMod val="50000"/>
              </a:schemeClr>
            </a:solidFill>
          </a:endParaRPr>
        </a:p>
      </dgm:t>
    </dgm:pt>
    <dgm:pt modelId="{B1E2C7EC-CDC2-47F1-AD3E-452D6FCD38C8}" type="pres">
      <dgm:prSet presAssocID="{090E433E-0EFD-4F80-81C0-BA85758D50EC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885D0A29-4F10-4E2D-8FB4-19FAAE2EC9F3}" type="pres">
      <dgm:prSet presAssocID="{FD88D4E4-CDA4-45BB-939F-C77367274D4A}" presName="horFlow" presStyleCnt="0"/>
      <dgm:spPr/>
    </dgm:pt>
    <dgm:pt modelId="{6447D4FB-449D-4414-B435-70EE3EF19458}" type="pres">
      <dgm:prSet presAssocID="{FD88D4E4-CDA4-45BB-939F-C77367274D4A}" presName="bigChev" presStyleLbl="node1" presStyleIdx="0" presStyleCnt="9" custScaleX="227253"/>
      <dgm:spPr/>
    </dgm:pt>
    <dgm:pt modelId="{EB1F9C44-7462-49F2-9656-E5DF6997D56C}" type="pres">
      <dgm:prSet presAssocID="{C0734BC9-A0FB-49F7-93BD-04B6E2883A49}" presName="parTrans" presStyleCnt="0"/>
      <dgm:spPr/>
    </dgm:pt>
    <dgm:pt modelId="{0EB626ED-D770-4DC3-8F27-F56CED138A76}" type="pres">
      <dgm:prSet presAssocID="{7ADB4DB8-3A6C-4C8D-949E-E468E443D769}" presName="node" presStyleLbl="alignAccFollowNode1" presStyleIdx="0" presStyleCnt="9" custScaleX="139318" custLinFactNeighborX="60056" custLinFactNeighborY="5083">
        <dgm:presLayoutVars>
          <dgm:bulletEnabled val="1"/>
        </dgm:presLayoutVars>
      </dgm:prSet>
      <dgm:spPr/>
    </dgm:pt>
    <dgm:pt modelId="{94858C32-84C9-4FED-89BA-E31F6E8A382F}" type="pres">
      <dgm:prSet presAssocID="{FD88D4E4-CDA4-45BB-939F-C77367274D4A}" presName="vSp" presStyleCnt="0"/>
      <dgm:spPr/>
    </dgm:pt>
    <dgm:pt modelId="{BF7F74E1-042C-43C2-999F-FD3F5E4CCA4A}" type="pres">
      <dgm:prSet presAssocID="{313E5A43-3F04-4C6A-B470-51FF15795EE8}" presName="horFlow" presStyleCnt="0"/>
      <dgm:spPr/>
    </dgm:pt>
    <dgm:pt modelId="{7131E1F5-3600-428F-8939-C471074D58CB}" type="pres">
      <dgm:prSet presAssocID="{313E5A43-3F04-4C6A-B470-51FF15795EE8}" presName="bigChev" presStyleLbl="node1" presStyleIdx="1" presStyleCnt="9" custScaleX="231910"/>
      <dgm:spPr/>
    </dgm:pt>
    <dgm:pt modelId="{15DCAF7F-F7E2-4139-A542-4C550E1900EA}" type="pres">
      <dgm:prSet presAssocID="{96D11FD1-AA2D-46B2-B45E-0BD1A9FA8712}" presName="parTrans" presStyleCnt="0"/>
      <dgm:spPr/>
    </dgm:pt>
    <dgm:pt modelId="{2F34FFB1-F9E7-4E4E-998C-265164912ECE}" type="pres">
      <dgm:prSet presAssocID="{243F113E-1CA9-4BB1-9051-F07798EE1997}" presName="node" presStyleLbl="alignAccFollowNode1" presStyleIdx="1" presStyleCnt="9" custLinFactX="6901" custLinFactNeighborX="100000" custLinFactNeighborY="-7147">
        <dgm:presLayoutVars>
          <dgm:bulletEnabled val="1"/>
        </dgm:presLayoutVars>
      </dgm:prSet>
      <dgm:spPr/>
    </dgm:pt>
    <dgm:pt modelId="{B7010DAC-B0C2-4E28-8A4B-62A6A75C3BD4}" type="pres">
      <dgm:prSet presAssocID="{313E5A43-3F04-4C6A-B470-51FF15795EE8}" presName="vSp" presStyleCnt="0"/>
      <dgm:spPr/>
    </dgm:pt>
    <dgm:pt modelId="{AFDCEAD9-36C5-4D1C-A3D2-234794933EE9}" type="pres">
      <dgm:prSet presAssocID="{5DC3CC05-FC90-482D-B27B-7F3153AE98E4}" presName="horFlow" presStyleCnt="0"/>
      <dgm:spPr/>
    </dgm:pt>
    <dgm:pt modelId="{C4630011-21CF-4FCA-B47E-7E245B3370FE}" type="pres">
      <dgm:prSet presAssocID="{5DC3CC05-FC90-482D-B27B-7F3153AE98E4}" presName="bigChev" presStyleLbl="node1" presStyleIdx="2" presStyleCnt="9" custScaleX="231905"/>
      <dgm:spPr/>
    </dgm:pt>
    <dgm:pt modelId="{26C705F4-1174-46CE-9440-6F5FF3A9325C}" type="pres">
      <dgm:prSet presAssocID="{0CB42B8B-7B3C-46C9-8C83-0D792EEC97B2}" presName="parTrans" presStyleCnt="0"/>
      <dgm:spPr/>
    </dgm:pt>
    <dgm:pt modelId="{6BEFAB08-EE39-43AB-9A33-B27B78C3DC80}" type="pres">
      <dgm:prSet presAssocID="{5554972A-00F6-4574-8470-74D7530E76FA}" presName="node" presStyleLbl="alignAccFollowNode1" presStyleIdx="2" presStyleCnt="9" custLinFactX="6907" custLinFactNeighborX="100000" custLinFactNeighborY="11902">
        <dgm:presLayoutVars>
          <dgm:bulletEnabled val="1"/>
        </dgm:presLayoutVars>
      </dgm:prSet>
      <dgm:spPr/>
    </dgm:pt>
    <dgm:pt modelId="{7049F2F6-7FB9-4FE5-BC96-B3ECC5BED8EF}" type="pres">
      <dgm:prSet presAssocID="{5DC3CC05-FC90-482D-B27B-7F3153AE98E4}" presName="vSp" presStyleCnt="0"/>
      <dgm:spPr/>
    </dgm:pt>
    <dgm:pt modelId="{0A2C14C4-762F-4AF9-9C95-A2949D4327C5}" type="pres">
      <dgm:prSet presAssocID="{E767C0F9-9FCD-4A04-A349-6775AF6098EB}" presName="horFlow" presStyleCnt="0"/>
      <dgm:spPr/>
    </dgm:pt>
    <dgm:pt modelId="{4284B161-2D37-44D5-98D9-8E0DD6CD34C9}" type="pres">
      <dgm:prSet presAssocID="{E767C0F9-9FCD-4A04-A349-6775AF6098EB}" presName="bigChev" presStyleLbl="node1" presStyleIdx="3" presStyleCnt="9" custScaleX="234701"/>
      <dgm:spPr/>
    </dgm:pt>
    <dgm:pt modelId="{C09D9E3E-7BFD-4337-B2D7-48DFE69C05D6}" type="pres">
      <dgm:prSet presAssocID="{FDAE5D5B-52F2-4588-A234-5DB246A9951B}" presName="parTrans" presStyleCnt="0"/>
      <dgm:spPr/>
    </dgm:pt>
    <dgm:pt modelId="{E7D9AF63-6932-4E9A-8520-6E433892B06D}" type="pres">
      <dgm:prSet presAssocID="{6D25D8B3-E7BD-48F7-9A20-99C82FF46D28}" presName="node" presStyleLbl="alignAccFollowNode1" presStyleIdx="3" presStyleCnt="9" custLinFactX="3538" custLinFactNeighborX="100000" custLinFactNeighborY="-329">
        <dgm:presLayoutVars>
          <dgm:bulletEnabled val="1"/>
        </dgm:presLayoutVars>
      </dgm:prSet>
      <dgm:spPr/>
    </dgm:pt>
    <dgm:pt modelId="{CA811AE9-A21F-4783-AFCE-604CCCBD89FD}" type="pres">
      <dgm:prSet presAssocID="{E767C0F9-9FCD-4A04-A349-6775AF6098EB}" presName="vSp" presStyleCnt="0"/>
      <dgm:spPr/>
    </dgm:pt>
    <dgm:pt modelId="{B328F99A-501F-4BC7-9FED-F25B7EAEC41A}" type="pres">
      <dgm:prSet presAssocID="{669E7D30-CA3C-4EB0-9015-15B3157EBB8D}" presName="horFlow" presStyleCnt="0"/>
      <dgm:spPr/>
    </dgm:pt>
    <dgm:pt modelId="{0E7AFFE4-75FB-4A67-9ADB-03F26E0D4618}" type="pres">
      <dgm:prSet presAssocID="{669E7D30-CA3C-4EB0-9015-15B3157EBB8D}" presName="bigChev" presStyleLbl="node1" presStyleIdx="4" presStyleCnt="9" custScaleX="231905"/>
      <dgm:spPr/>
    </dgm:pt>
    <dgm:pt modelId="{C8642453-2863-4F57-8A1F-C65162A285D9}" type="pres">
      <dgm:prSet presAssocID="{ECAEACED-AB7C-4E4C-8E70-82D615CBE8F9}" presName="parTrans" presStyleCnt="0"/>
      <dgm:spPr/>
    </dgm:pt>
    <dgm:pt modelId="{47A3BD04-3E1C-4508-82B8-4A12819D09BF}" type="pres">
      <dgm:prSet presAssocID="{A97D138D-4C15-4779-8C5D-511110BE68D7}" presName="node" presStyleLbl="alignAccFollowNode1" presStyleIdx="4" presStyleCnt="9" custLinFactX="6907" custLinFactNeighborX="100000" custLinFactNeighborY="-12559">
        <dgm:presLayoutVars>
          <dgm:bulletEnabled val="1"/>
        </dgm:presLayoutVars>
      </dgm:prSet>
      <dgm:spPr/>
    </dgm:pt>
    <dgm:pt modelId="{F710E3C8-1210-4812-AB40-31EED03456A0}" type="pres">
      <dgm:prSet presAssocID="{669E7D30-CA3C-4EB0-9015-15B3157EBB8D}" presName="vSp" presStyleCnt="0"/>
      <dgm:spPr/>
    </dgm:pt>
    <dgm:pt modelId="{81FBFDC8-94F6-4C85-A713-538D891DA630}" type="pres">
      <dgm:prSet presAssocID="{DA97232E-71D8-4549-8041-EDE357CC6D32}" presName="horFlow" presStyleCnt="0"/>
      <dgm:spPr/>
    </dgm:pt>
    <dgm:pt modelId="{44B4BADA-7AFC-4288-AFE4-37D1D975D593}" type="pres">
      <dgm:prSet presAssocID="{DA97232E-71D8-4549-8041-EDE357CC6D32}" presName="bigChev" presStyleLbl="node1" presStyleIdx="5" presStyleCnt="9" custScaleX="228732" custLinFactNeighborX="-1530" custLinFactNeighborY="906"/>
      <dgm:spPr/>
    </dgm:pt>
    <dgm:pt modelId="{E62B8F6E-C9B0-448D-B981-83C0FD21D4C9}" type="pres">
      <dgm:prSet presAssocID="{492EBB8B-131C-41AD-8012-612762927F24}" presName="parTrans" presStyleCnt="0"/>
      <dgm:spPr/>
    </dgm:pt>
    <dgm:pt modelId="{E7CCCF14-D513-4AD8-BE45-68E95FF5A5F5}" type="pres">
      <dgm:prSet presAssocID="{894F360E-B57D-4831-8A87-7C6DFFF9DE7A}" presName="node" presStyleLbl="alignAccFollowNode1" presStyleIdx="5" presStyleCnt="9" custLinFactX="1303" custLinFactNeighborX="100000" custLinFactNeighborY="6490">
        <dgm:presLayoutVars>
          <dgm:bulletEnabled val="1"/>
        </dgm:presLayoutVars>
      </dgm:prSet>
      <dgm:spPr/>
    </dgm:pt>
    <dgm:pt modelId="{3031E82E-EC05-4239-88ED-EC406A58268C}" type="pres">
      <dgm:prSet presAssocID="{DA97232E-71D8-4549-8041-EDE357CC6D32}" presName="vSp" presStyleCnt="0"/>
      <dgm:spPr/>
    </dgm:pt>
    <dgm:pt modelId="{538CABA7-3767-480E-977D-C47A11A5F2C3}" type="pres">
      <dgm:prSet presAssocID="{049D23A3-E570-400A-A277-9C065E7A5D39}" presName="horFlow" presStyleCnt="0"/>
      <dgm:spPr/>
    </dgm:pt>
    <dgm:pt modelId="{40D12CD7-EFCB-4D30-A248-EDB13D957D5D}" type="pres">
      <dgm:prSet presAssocID="{049D23A3-E570-400A-A277-9C065E7A5D39}" presName="bigChev" presStyleLbl="node1" presStyleIdx="6" presStyleCnt="9" custScaleX="227239" custLinFactNeighborX="4212" custLinFactNeighborY="3735"/>
      <dgm:spPr/>
    </dgm:pt>
    <dgm:pt modelId="{EC2ED07A-E4C5-4B09-928B-02A77D4D12AD}" type="pres">
      <dgm:prSet presAssocID="{93C8371C-B781-425B-923E-C0FF2009CBE5}" presName="parTrans" presStyleCnt="0"/>
      <dgm:spPr/>
    </dgm:pt>
    <dgm:pt modelId="{1D4C136B-4EDB-4AFB-BDBE-C51E5B19DD13}" type="pres">
      <dgm:prSet presAssocID="{8B3D949A-A2F1-4480-A792-E5C1A96B5099}" presName="node" presStyleLbl="alignAccFollowNode1" presStyleIdx="6" presStyleCnt="9" custLinFactX="1303" custLinFactNeighborX="100000" custLinFactNeighborY="9899">
        <dgm:presLayoutVars>
          <dgm:bulletEnabled val="1"/>
        </dgm:presLayoutVars>
      </dgm:prSet>
      <dgm:spPr/>
    </dgm:pt>
    <dgm:pt modelId="{96DAD6B4-7F84-42F3-A156-4EBE37A2E2B3}" type="pres">
      <dgm:prSet presAssocID="{049D23A3-E570-400A-A277-9C065E7A5D39}" presName="vSp" presStyleCnt="0"/>
      <dgm:spPr/>
    </dgm:pt>
    <dgm:pt modelId="{50054341-B40B-4832-B151-C32452C3946B}" type="pres">
      <dgm:prSet presAssocID="{D395FD53-0BE8-448F-8338-A5064AE6FBFA}" presName="horFlow" presStyleCnt="0"/>
      <dgm:spPr/>
    </dgm:pt>
    <dgm:pt modelId="{8BA31562-5530-4449-9A59-702C6BC4F78E}" type="pres">
      <dgm:prSet presAssocID="{D395FD53-0BE8-448F-8338-A5064AE6FBFA}" presName="bigChev" presStyleLbl="node1" presStyleIdx="7" presStyleCnt="9" custScaleX="229072"/>
      <dgm:spPr/>
    </dgm:pt>
    <dgm:pt modelId="{9EEE6FDD-E372-49F8-92BF-CF424E1A1885}" type="pres">
      <dgm:prSet presAssocID="{7CD3A6D9-7127-4D1E-8687-3C9ADDAAA0D3}" presName="parTrans" presStyleCnt="0"/>
      <dgm:spPr/>
    </dgm:pt>
    <dgm:pt modelId="{958033A8-382B-477A-88AA-43FD936453D2}" type="pres">
      <dgm:prSet presAssocID="{9A1B19E6-6B54-4721-9E9C-5CC8528DF0F0}" presName="node" presStyleLbl="alignAccFollowNode1" presStyleIdx="7" presStyleCnt="9" custLinFactX="2192" custLinFactNeighborX="100000" custLinFactNeighborY="13309">
        <dgm:presLayoutVars>
          <dgm:bulletEnabled val="1"/>
        </dgm:presLayoutVars>
      </dgm:prSet>
      <dgm:spPr/>
    </dgm:pt>
    <dgm:pt modelId="{9D284E32-EC33-4D4B-8136-A1E821EFF47E}" type="pres">
      <dgm:prSet presAssocID="{D395FD53-0BE8-448F-8338-A5064AE6FBFA}" presName="vSp" presStyleCnt="0"/>
      <dgm:spPr/>
    </dgm:pt>
    <dgm:pt modelId="{C3BD9DC5-B71C-439A-A30C-D5C3B5F8C809}" type="pres">
      <dgm:prSet presAssocID="{1538C8C8-A4CB-41C3-9EB0-80ABFF9F61F5}" presName="horFlow" presStyleCnt="0"/>
      <dgm:spPr/>
    </dgm:pt>
    <dgm:pt modelId="{53F3A9F2-7804-4987-AB05-E72FD2C5624F}" type="pres">
      <dgm:prSet presAssocID="{1538C8C8-A4CB-41C3-9EB0-80ABFF9F61F5}" presName="bigChev" presStyleLbl="node1" presStyleIdx="8" presStyleCnt="9" custScaleX="229470"/>
      <dgm:spPr/>
    </dgm:pt>
    <dgm:pt modelId="{FEDFFF8C-C1C6-4C3C-A3C8-2E14AF9DBE2A}" type="pres">
      <dgm:prSet presAssocID="{ED620EDF-56C3-4DE7-907C-04A6C7A7E4D9}" presName="parTrans" presStyleCnt="0"/>
      <dgm:spPr/>
    </dgm:pt>
    <dgm:pt modelId="{1590A346-56A4-4AA2-B192-66B851130001}" type="pres">
      <dgm:prSet presAssocID="{5A3DC5A1-43DF-42F7-AF01-067CDF46256E}" presName="node" presStyleLbl="alignAccFollowNode1" presStyleIdx="8" presStyleCnt="9" custLinFactNeighborX="77116" custLinFactNeighborY="16718">
        <dgm:presLayoutVars>
          <dgm:bulletEnabled val="1"/>
        </dgm:presLayoutVars>
      </dgm:prSet>
      <dgm:spPr/>
    </dgm:pt>
  </dgm:ptLst>
  <dgm:cxnLst>
    <dgm:cxn modelId="{5AB5D302-53AB-4615-B69F-63896412F338}" srcId="{D395FD53-0BE8-448F-8338-A5064AE6FBFA}" destId="{9A1B19E6-6B54-4721-9E9C-5CC8528DF0F0}" srcOrd="0" destOrd="0" parTransId="{7CD3A6D9-7127-4D1E-8687-3C9ADDAAA0D3}" sibTransId="{4B2C2E60-8DBF-438D-8CDE-188445A639E3}"/>
    <dgm:cxn modelId="{031FBA07-5CCF-42D0-A591-13488B39C0A4}" type="presOf" srcId="{9A1B19E6-6B54-4721-9E9C-5CC8528DF0F0}" destId="{958033A8-382B-477A-88AA-43FD936453D2}" srcOrd="0" destOrd="0" presId="urn:microsoft.com/office/officeart/2005/8/layout/lProcess3"/>
    <dgm:cxn modelId="{2651CF13-8C9F-4D08-8F8D-121DA1702CC5}" srcId="{090E433E-0EFD-4F80-81C0-BA85758D50EC}" destId="{049D23A3-E570-400A-A277-9C065E7A5D39}" srcOrd="6" destOrd="0" parTransId="{C7B0916D-6464-4E0D-AC75-8CDEEB6CDE8E}" sibTransId="{328AC21E-E57C-42E2-9FD7-33CEE09E5547}"/>
    <dgm:cxn modelId="{0314E616-562B-4629-ADFB-2ACA41567DD2}" srcId="{669E7D30-CA3C-4EB0-9015-15B3157EBB8D}" destId="{A97D138D-4C15-4779-8C5D-511110BE68D7}" srcOrd="0" destOrd="0" parTransId="{ECAEACED-AB7C-4E4C-8E70-82D615CBE8F9}" sibTransId="{8852E742-6326-4BBB-8C81-6B01AA9699E4}"/>
    <dgm:cxn modelId="{D8980717-5744-412B-B869-91B2A2323F9B}" srcId="{090E433E-0EFD-4F80-81C0-BA85758D50EC}" destId="{669E7D30-CA3C-4EB0-9015-15B3157EBB8D}" srcOrd="4" destOrd="0" parTransId="{9FB5A634-3846-4E04-B1FA-2200A0316369}" sibTransId="{AC800C00-43FE-40F2-90F2-BACE59C65939}"/>
    <dgm:cxn modelId="{B4AAF91C-7969-421C-80D6-0065471DAD63}" type="presOf" srcId="{E767C0F9-9FCD-4A04-A349-6775AF6098EB}" destId="{4284B161-2D37-44D5-98D9-8E0DD6CD34C9}" srcOrd="0" destOrd="0" presId="urn:microsoft.com/office/officeart/2005/8/layout/lProcess3"/>
    <dgm:cxn modelId="{AA8C5726-19F0-4FD2-B6E9-3808E949C194}" srcId="{090E433E-0EFD-4F80-81C0-BA85758D50EC}" destId="{D395FD53-0BE8-448F-8338-A5064AE6FBFA}" srcOrd="7" destOrd="0" parTransId="{CE621783-C0D4-4612-BFBB-FFD6063483B2}" sibTransId="{476C6069-08CB-46F9-8956-FCBAB2408695}"/>
    <dgm:cxn modelId="{D668C12A-13D6-47C2-BB58-19012960BE7F}" type="presOf" srcId="{5A3DC5A1-43DF-42F7-AF01-067CDF46256E}" destId="{1590A346-56A4-4AA2-B192-66B851130001}" srcOrd="0" destOrd="0" presId="urn:microsoft.com/office/officeart/2005/8/layout/lProcess3"/>
    <dgm:cxn modelId="{14DCCB38-9E0E-4DCD-8E46-70801BF35DA2}" type="presOf" srcId="{5554972A-00F6-4574-8470-74D7530E76FA}" destId="{6BEFAB08-EE39-43AB-9A33-B27B78C3DC80}" srcOrd="0" destOrd="0" presId="urn:microsoft.com/office/officeart/2005/8/layout/lProcess3"/>
    <dgm:cxn modelId="{4C6E3039-F3C3-4FB3-992D-EC755CFCECFA}" srcId="{090E433E-0EFD-4F80-81C0-BA85758D50EC}" destId="{5DC3CC05-FC90-482D-B27B-7F3153AE98E4}" srcOrd="2" destOrd="0" parTransId="{63E86FAA-67FC-423C-844D-0FEA10F247D3}" sibTransId="{16FB77BD-FCB3-404F-B5CD-BC265CB189B0}"/>
    <dgm:cxn modelId="{668D6B41-E29C-4235-BC06-F804148D4E62}" type="presOf" srcId="{894F360E-B57D-4831-8A87-7C6DFFF9DE7A}" destId="{E7CCCF14-D513-4AD8-BE45-68E95FF5A5F5}" srcOrd="0" destOrd="0" presId="urn:microsoft.com/office/officeart/2005/8/layout/lProcess3"/>
    <dgm:cxn modelId="{5A0CA344-FDDC-4BDE-848F-4E06DF555704}" type="presOf" srcId="{1538C8C8-A4CB-41C3-9EB0-80ABFF9F61F5}" destId="{53F3A9F2-7804-4987-AB05-E72FD2C5624F}" srcOrd="0" destOrd="0" presId="urn:microsoft.com/office/officeart/2005/8/layout/lProcess3"/>
    <dgm:cxn modelId="{93AFCF68-1BFB-41F4-BDDC-6BD01A34BBA5}" srcId="{090E433E-0EFD-4F80-81C0-BA85758D50EC}" destId="{1538C8C8-A4CB-41C3-9EB0-80ABFF9F61F5}" srcOrd="8" destOrd="0" parTransId="{CC10A0AB-2DC3-438B-ABF6-FEFAA2E171A1}" sibTransId="{DB6AB358-2890-4404-837F-5029CF7AE0F6}"/>
    <dgm:cxn modelId="{E3DA764C-C765-4A1D-83F3-1E438BCBC1F4}" srcId="{049D23A3-E570-400A-A277-9C065E7A5D39}" destId="{8B3D949A-A2F1-4480-A792-E5C1A96B5099}" srcOrd="0" destOrd="0" parTransId="{93C8371C-B781-425B-923E-C0FF2009CBE5}" sibTransId="{82830C69-0462-4B3C-98AA-48BF60DFB732}"/>
    <dgm:cxn modelId="{BE49974C-F0FB-4E3C-AC5A-4A6417350C22}" type="presOf" srcId="{5DC3CC05-FC90-482D-B27B-7F3153AE98E4}" destId="{C4630011-21CF-4FCA-B47E-7E245B3370FE}" srcOrd="0" destOrd="0" presId="urn:microsoft.com/office/officeart/2005/8/layout/lProcess3"/>
    <dgm:cxn modelId="{3C712A4F-7056-4234-96E4-47EEFEFB1726}" type="presOf" srcId="{669E7D30-CA3C-4EB0-9015-15B3157EBB8D}" destId="{0E7AFFE4-75FB-4A67-9ADB-03F26E0D4618}" srcOrd="0" destOrd="0" presId="urn:microsoft.com/office/officeart/2005/8/layout/lProcess3"/>
    <dgm:cxn modelId="{8764C94F-515F-4EE8-AB90-D3DA57A3E4F0}" srcId="{090E433E-0EFD-4F80-81C0-BA85758D50EC}" destId="{DA97232E-71D8-4549-8041-EDE357CC6D32}" srcOrd="5" destOrd="0" parTransId="{6C580D5C-03F1-42F9-9C5A-75EDCCEC7143}" sibTransId="{B792D7AD-000F-45E8-BAAD-D0B90ED82FCF}"/>
    <dgm:cxn modelId="{EEE9067B-7C5C-44E4-A10E-34019A999CF4}" type="presOf" srcId="{FD88D4E4-CDA4-45BB-939F-C77367274D4A}" destId="{6447D4FB-449D-4414-B435-70EE3EF19458}" srcOrd="0" destOrd="0" presId="urn:microsoft.com/office/officeart/2005/8/layout/lProcess3"/>
    <dgm:cxn modelId="{CE48A584-FE06-44B0-808C-95F06308BAD6}" srcId="{090E433E-0EFD-4F80-81C0-BA85758D50EC}" destId="{313E5A43-3F04-4C6A-B470-51FF15795EE8}" srcOrd="1" destOrd="0" parTransId="{819D51EF-3E30-4186-8DF0-67CC3B0348EA}" sibTransId="{7214D1BF-C3FC-4BAB-B0CC-BB7EF741406C}"/>
    <dgm:cxn modelId="{5745DF84-363A-4345-AE2D-9EFF0A799164}" srcId="{5DC3CC05-FC90-482D-B27B-7F3153AE98E4}" destId="{5554972A-00F6-4574-8470-74D7530E76FA}" srcOrd="0" destOrd="0" parTransId="{0CB42B8B-7B3C-46C9-8C83-0D792EEC97B2}" sibTransId="{5A7AF0CB-5C9D-4004-BC4E-5CCF5755817F}"/>
    <dgm:cxn modelId="{373AFA86-2D5E-49C2-AE21-D71B414BD1C5}" type="presOf" srcId="{8B3D949A-A2F1-4480-A792-E5C1A96B5099}" destId="{1D4C136B-4EDB-4AFB-BDBE-C51E5B19DD13}" srcOrd="0" destOrd="0" presId="urn:microsoft.com/office/officeart/2005/8/layout/lProcess3"/>
    <dgm:cxn modelId="{55F7D994-DE7F-4CB7-94F2-E62DF146F96A}" type="presOf" srcId="{DA97232E-71D8-4549-8041-EDE357CC6D32}" destId="{44B4BADA-7AFC-4288-AFE4-37D1D975D593}" srcOrd="0" destOrd="0" presId="urn:microsoft.com/office/officeart/2005/8/layout/lProcess3"/>
    <dgm:cxn modelId="{E63EEAA3-6F33-4040-B813-39AF427C0880}" srcId="{FD88D4E4-CDA4-45BB-939F-C77367274D4A}" destId="{7ADB4DB8-3A6C-4C8D-949E-E468E443D769}" srcOrd="0" destOrd="0" parTransId="{C0734BC9-A0FB-49F7-93BD-04B6E2883A49}" sibTransId="{595A8250-3E2C-4436-B012-CFCC6D1F53A5}"/>
    <dgm:cxn modelId="{0D0447A7-E144-4C55-A75C-532DE03482F3}" type="presOf" srcId="{090E433E-0EFD-4F80-81C0-BA85758D50EC}" destId="{B1E2C7EC-CDC2-47F1-AD3E-452D6FCD38C8}" srcOrd="0" destOrd="0" presId="urn:microsoft.com/office/officeart/2005/8/layout/lProcess3"/>
    <dgm:cxn modelId="{223D74A7-925D-424F-913F-E0D36B7A4FAF}" srcId="{090E433E-0EFD-4F80-81C0-BA85758D50EC}" destId="{E767C0F9-9FCD-4A04-A349-6775AF6098EB}" srcOrd="3" destOrd="0" parTransId="{900495D6-94F5-4699-B9A5-ACBBFF38057F}" sibTransId="{8D948967-7E19-4C8F-AE56-2C4AA47760F9}"/>
    <dgm:cxn modelId="{ECED7BAA-1D9D-459C-AB98-F3D4D8D0DB92}" type="presOf" srcId="{6D25D8B3-E7BD-48F7-9A20-99C82FF46D28}" destId="{E7D9AF63-6932-4E9A-8520-6E433892B06D}" srcOrd="0" destOrd="0" presId="urn:microsoft.com/office/officeart/2005/8/layout/lProcess3"/>
    <dgm:cxn modelId="{E2C5ABAA-AAA6-4C7F-90D6-AF64DA2538D3}" type="presOf" srcId="{A97D138D-4C15-4779-8C5D-511110BE68D7}" destId="{47A3BD04-3E1C-4508-82B8-4A12819D09BF}" srcOrd="0" destOrd="0" presId="urn:microsoft.com/office/officeart/2005/8/layout/lProcess3"/>
    <dgm:cxn modelId="{48E190AD-8D9A-4B91-BED5-2040649CCA81}" srcId="{1538C8C8-A4CB-41C3-9EB0-80ABFF9F61F5}" destId="{5A3DC5A1-43DF-42F7-AF01-067CDF46256E}" srcOrd="0" destOrd="0" parTransId="{ED620EDF-56C3-4DE7-907C-04A6C7A7E4D9}" sibTransId="{A23A875C-8794-4C1E-9BFC-9BDBA7B77355}"/>
    <dgm:cxn modelId="{CBB757C5-172F-4AB1-9A4E-112CCF1CE889}" type="presOf" srcId="{D395FD53-0BE8-448F-8338-A5064AE6FBFA}" destId="{8BA31562-5530-4449-9A59-702C6BC4F78E}" srcOrd="0" destOrd="0" presId="urn:microsoft.com/office/officeart/2005/8/layout/lProcess3"/>
    <dgm:cxn modelId="{6B9B4DCB-A869-43EA-B527-EF446A5D89D2}" type="presOf" srcId="{7ADB4DB8-3A6C-4C8D-949E-E468E443D769}" destId="{0EB626ED-D770-4DC3-8F27-F56CED138A76}" srcOrd="0" destOrd="0" presId="urn:microsoft.com/office/officeart/2005/8/layout/lProcess3"/>
    <dgm:cxn modelId="{97C62BD3-27EB-4ACB-8B94-52186AE84EBA}" srcId="{090E433E-0EFD-4F80-81C0-BA85758D50EC}" destId="{FD88D4E4-CDA4-45BB-939F-C77367274D4A}" srcOrd="0" destOrd="0" parTransId="{2950A070-7786-4F9F-8D75-711957713EC4}" sibTransId="{3D255236-88B7-4356-8F18-97E876651D47}"/>
    <dgm:cxn modelId="{876997E1-7D11-40ED-91C0-33A23EE9B26A}" srcId="{313E5A43-3F04-4C6A-B470-51FF15795EE8}" destId="{243F113E-1CA9-4BB1-9051-F07798EE1997}" srcOrd="0" destOrd="0" parTransId="{96D11FD1-AA2D-46B2-B45E-0BD1A9FA8712}" sibTransId="{72728329-2EDE-4585-B5B2-9C4942C5E24A}"/>
    <dgm:cxn modelId="{E3962BEA-61D3-42AD-8578-AD07AE10E498}" type="presOf" srcId="{049D23A3-E570-400A-A277-9C065E7A5D39}" destId="{40D12CD7-EFCB-4D30-A248-EDB13D957D5D}" srcOrd="0" destOrd="0" presId="urn:microsoft.com/office/officeart/2005/8/layout/lProcess3"/>
    <dgm:cxn modelId="{9A96FFEC-1F08-4FCC-A92F-C4E11FEA45D1}" type="presOf" srcId="{243F113E-1CA9-4BB1-9051-F07798EE1997}" destId="{2F34FFB1-F9E7-4E4E-998C-265164912ECE}" srcOrd="0" destOrd="0" presId="urn:microsoft.com/office/officeart/2005/8/layout/lProcess3"/>
    <dgm:cxn modelId="{79BB96EE-0434-459A-A99D-65EC4D62AFFB}" srcId="{DA97232E-71D8-4549-8041-EDE357CC6D32}" destId="{894F360E-B57D-4831-8A87-7C6DFFF9DE7A}" srcOrd="0" destOrd="0" parTransId="{492EBB8B-131C-41AD-8012-612762927F24}" sibTransId="{E8B31A2B-B80C-4C74-B588-73635A9D0512}"/>
    <dgm:cxn modelId="{0F4235F1-2E05-415B-990D-1AE483D39C8F}" srcId="{E767C0F9-9FCD-4A04-A349-6775AF6098EB}" destId="{6D25D8B3-E7BD-48F7-9A20-99C82FF46D28}" srcOrd="0" destOrd="0" parTransId="{FDAE5D5B-52F2-4588-A234-5DB246A9951B}" sibTransId="{7F081E9D-BB72-488B-871B-7163BF689494}"/>
    <dgm:cxn modelId="{2228A8F2-2BA0-4789-953D-0E1242713566}" type="presOf" srcId="{313E5A43-3F04-4C6A-B470-51FF15795EE8}" destId="{7131E1F5-3600-428F-8939-C471074D58CB}" srcOrd="0" destOrd="0" presId="urn:microsoft.com/office/officeart/2005/8/layout/lProcess3"/>
    <dgm:cxn modelId="{37AC668F-0987-4858-B472-C2B50627C60A}" type="presParOf" srcId="{B1E2C7EC-CDC2-47F1-AD3E-452D6FCD38C8}" destId="{885D0A29-4F10-4E2D-8FB4-19FAAE2EC9F3}" srcOrd="0" destOrd="0" presId="urn:microsoft.com/office/officeart/2005/8/layout/lProcess3"/>
    <dgm:cxn modelId="{BC3D3DCF-B932-46CA-8604-D0327E08F4D7}" type="presParOf" srcId="{885D0A29-4F10-4E2D-8FB4-19FAAE2EC9F3}" destId="{6447D4FB-449D-4414-B435-70EE3EF19458}" srcOrd="0" destOrd="0" presId="urn:microsoft.com/office/officeart/2005/8/layout/lProcess3"/>
    <dgm:cxn modelId="{CAE16F62-618B-4582-B6A0-A24AF29014E8}" type="presParOf" srcId="{885D0A29-4F10-4E2D-8FB4-19FAAE2EC9F3}" destId="{EB1F9C44-7462-49F2-9656-E5DF6997D56C}" srcOrd="1" destOrd="0" presId="urn:microsoft.com/office/officeart/2005/8/layout/lProcess3"/>
    <dgm:cxn modelId="{18486EAB-D390-49FA-B75A-E53ED5672722}" type="presParOf" srcId="{885D0A29-4F10-4E2D-8FB4-19FAAE2EC9F3}" destId="{0EB626ED-D770-4DC3-8F27-F56CED138A76}" srcOrd="2" destOrd="0" presId="urn:microsoft.com/office/officeart/2005/8/layout/lProcess3"/>
    <dgm:cxn modelId="{37007027-9E5E-4D2B-BCF5-748454903FDC}" type="presParOf" srcId="{B1E2C7EC-CDC2-47F1-AD3E-452D6FCD38C8}" destId="{94858C32-84C9-4FED-89BA-E31F6E8A382F}" srcOrd="1" destOrd="0" presId="urn:microsoft.com/office/officeart/2005/8/layout/lProcess3"/>
    <dgm:cxn modelId="{C67B12C0-4946-4D9A-BD1C-302EF7E09D1E}" type="presParOf" srcId="{B1E2C7EC-CDC2-47F1-AD3E-452D6FCD38C8}" destId="{BF7F74E1-042C-43C2-999F-FD3F5E4CCA4A}" srcOrd="2" destOrd="0" presId="urn:microsoft.com/office/officeart/2005/8/layout/lProcess3"/>
    <dgm:cxn modelId="{352AD6CA-1E8E-49D8-A949-F292B8FD1CA9}" type="presParOf" srcId="{BF7F74E1-042C-43C2-999F-FD3F5E4CCA4A}" destId="{7131E1F5-3600-428F-8939-C471074D58CB}" srcOrd="0" destOrd="0" presId="urn:microsoft.com/office/officeart/2005/8/layout/lProcess3"/>
    <dgm:cxn modelId="{64C439FF-D03C-4F5B-91E8-0A5A29BE7FD5}" type="presParOf" srcId="{BF7F74E1-042C-43C2-999F-FD3F5E4CCA4A}" destId="{15DCAF7F-F7E2-4139-A542-4C550E1900EA}" srcOrd="1" destOrd="0" presId="urn:microsoft.com/office/officeart/2005/8/layout/lProcess3"/>
    <dgm:cxn modelId="{7E410351-685F-40FE-A8D0-2D5B90D3DB25}" type="presParOf" srcId="{BF7F74E1-042C-43C2-999F-FD3F5E4CCA4A}" destId="{2F34FFB1-F9E7-4E4E-998C-265164912ECE}" srcOrd="2" destOrd="0" presId="urn:microsoft.com/office/officeart/2005/8/layout/lProcess3"/>
    <dgm:cxn modelId="{76C570CF-B1B1-45E8-8D81-B619072B3439}" type="presParOf" srcId="{B1E2C7EC-CDC2-47F1-AD3E-452D6FCD38C8}" destId="{B7010DAC-B0C2-4E28-8A4B-62A6A75C3BD4}" srcOrd="3" destOrd="0" presId="urn:microsoft.com/office/officeart/2005/8/layout/lProcess3"/>
    <dgm:cxn modelId="{52F08F64-1E44-4469-81D7-14A41EA2084B}" type="presParOf" srcId="{B1E2C7EC-CDC2-47F1-AD3E-452D6FCD38C8}" destId="{AFDCEAD9-36C5-4D1C-A3D2-234794933EE9}" srcOrd="4" destOrd="0" presId="urn:microsoft.com/office/officeart/2005/8/layout/lProcess3"/>
    <dgm:cxn modelId="{3804DA66-6410-4F46-88DE-98C0E3E7F0C1}" type="presParOf" srcId="{AFDCEAD9-36C5-4D1C-A3D2-234794933EE9}" destId="{C4630011-21CF-4FCA-B47E-7E245B3370FE}" srcOrd="0" destOrd="0" presId="urn:microsoft.com/office/officeart/2005/8/layout/lProcess3"/>
    <dgm:cxn modelId="{945A264A-37B8-441E-9048-FD09030E0850}" type="presParOf" srcId="{AFDCEAD9-36C5-4D1C-A3D2-234794933EE9}" destId="{26C705F4-1174-46CE-9440-6F5FF3A9325C}" srcOrd="1" destOrd="0" presId="urn:microsoft.com/office/officeart/2005/8/layout/lProcess3"/>
    <dgm:cxn modelId="{DEF4618E-3893-43EE-8DEE-6AD953A4DC3C}" type="presParOf" srcId="{AFDCEAD9-36C5-4D1C-A3D2-234794933EE9}" destId="{6BEFAB08-EE39-43AB-9A33-B27B78C3DC80}" srcOrd="2" destOrd="0" presId="urn:microsoft.com/office/officeart/2005/8/layout/lProcess3"/>
    <dgm:cxn modelId="{94FDF46D-9F52-4604-A5F5-C046F7793C6C}" type="presParOf" srcId="{B1E2C7EC-CDC2-47F1-AD3E-452D6FCD38C8}" destId="{7049F2F6-7FB9-4FE5-BC96-B3ECC5BED8EF}" srcOrd="5" destOrd="0" presId="urn:microsoft.com/office/officeart/2005/8/layout/lProcess3"/>
    <dgm:cxn modelId="{8ECD92D3-1971-4177-A814-EE4A38CED547}" type="presParOf" srcId="{B1E2C7EC-CDC2-47F1-AD3E-452D6FCD38C8}" destId="{0A2C14C4-762F-4AF9-9C95-A2949D4327C5}" srcOrd="6" destOrd="0" presId="urn:microsoft.com/office/officeart/2005/8/layout/lProcess3"/>
    <dgm:cxn modelId="{3AB0BEB5-F5EE-434D-8E65-C51746E1D50E}" type="presParOf" srcId="{0A2C14C4-762F-4AF9-9C95-A2949D4327C5}" destId="{4284B161-2D37-44D5-98D9-8E0DD6CD34C9}" srcOrd="0" destOrd="0" presId="urn:microsoft.com/office/officeart/2005/8/layout/lProcess3"/>
    <dgm:cxn modelId="{317B18F1-B8EC-424C-8B24-582F5BA5D03B}" type="presParOf" srcId="{0A2C14C4-762F-4AF9-9C95-A2949D4327C5}" destId="{C09D9E3E-7BFD-4337-B2D7-48DFE69C05D6}" srcOrd="1" destOrd="0" presId="urn:microsoft.com/office/officeart/2005/8/layout/lProcess3"/>
    <dgm:cxn modelId="{427B9E98-F998-490A-AF4D-9FECFAE21C74}" type="presParOf" srcId="{0A2C14C4-762F-4AF9-9C95-A2949D4327C5}" destId="{E7D9AF63-6932-4E9A-8520-6E433892B06D}" srcOrd="2" destOrd="0" presId="urn:microsoft.com/office/officeart/2005/8/layout/lProcess3"/>
    <dgm:cxn modelId="{57C8A3A7-1DAF-4A68-B01F-CDFC07A9BEBB}" type="presParOf" srcId="{B1E2C7EC-CDC2-47F1-AD3E-452D6FCD38C8}" destId="{CA811AE9-A21F-4783-AFCE-604CCCBD89FD}" srcOrd="7" destOrd="0" presId="urn:microsoft.com/office/officeart/2005/8/layout/lProcess3"/>
    <dgm:cxn modelId="{821EFBF9-473B-464C-9B01-60DCDE216B7E}" type="presParOf" srcId="{B1E2C7EC-CDC2-47F1-AD3E-452D6FCD38C8}" destId="{B328F99A-501F-4BC7-9FED-F25B7EAEC41A}" srcOrd="8" destOrd="0" presId="urn:microsoft.com/office/officeart/2005/8/layout/lProcess3"/>
    <dgm:cxn modelId="{7A757058-73E6-48C6-8607-B90A77D5694E}" type="presParOf" srcId="{B328F99A-501F-4BC7-9FED-F25B7EAEC41A}" destId="{0E7AFFE4-75FB-4A67-9ADB-03F26E0D4618}" srcOrd="0" destOrd="0" presId="urn:microsoft.com/office/officeart/2005/8/layout/lProcess3"/>
    <dgm:cxn modelId="{6C91F2CC-DA88-4606-AF36-88F3B0A32234}" type="presParOf" srcId="{B328F99A-501F-4BC7-9FED-F25B7EAEC41A}" destId="{C8642453-2863-4F57-8A1F-C65162A285D9}" srcOrd="1" destOrd="0" presId="urn:microsoft.com/office/officeart/2005/8/layout/lProcess3"/>
    <dgm:cxn modelId="{21B77FC8-C65D-4FAB-B74D-00CDF16A6370}" type="presParOf" srcId="{B328F99A-501F-4BC7-9FED-F25B7EAEC41A}" destId="{47A3BD04-3E1C-4508-82B8-4A12819D09BF}" srcOrd="2" destOrd="0" presId="urn:microsoft.com/office/officeart/2005/8/layout/lProcess3"/>
    <dgm:cxn modelId="{006988B7-9251-4F90-80FB-1F29DD4449A4}" type="presParOf" srcId="{B1E2C7EC-CDC2-47F1-AD3E-452D6FCD38C8}" destId="{F710E3C8-1210-4812-AB40-31EED03456A0}" srcOrd="9" destOrd="0" presId="urn:microsoft.com/office/officeart/2005/8/layout/lProcess3"/>
    <dgm:cxn modelId="{8C509FFC-BE38-43E5-90FC-4821CB24DBCA}" type="presParOf" srcId="{B1E2C7EC-CDC2-47F1-AD3E-452D6FCD38C8}" destId="{81FBFDC8-94F6-4C85-A713-538D891DA630}" srcOrd="10" destOrd="0" presId="urn:microsoft.com/office/officeart/2005/8/layout/lProcess3"/>
    <dgm:cxn modelId="{5C87FC42-5507-460A-A557-69B28DCBCFF3}" type="presParOf" srcId="{81FBFDC8-94F6-4C85-A713-538D891DA630}" destId="{44B4BADA-7AFC-4288-AFE4-37D1D975D593}" srcOrd="0" destOrd="0" presId="urn:microsoft.com/office/officeart/2005/8/layout/lProcess3"/>
    <dgm:cxn modelId="{54CAA165-C586-47DA-91B6-3926DB56793A}" type="presParOf" srcId="{81FBFDC8-94F6-4C85-A713-538D891DA630}" destId="{E62B8F6E-C9B0-448D-B981-83C0FD21D4C9}" srcOrd="1" destOrd="0" presId="urn:microsoft.com/office/officeart/2005/8/layout/lProcess3"/>
    <dgm:cxn modelId="{FDC21317-4079-44A2-8ABA-5ED31CA074EF}" type="presParOf" srcId="{81FBFDC8-94F6-4C85-A713-538D891DA630}" destId="{E7CCCF14-D513-4AD8-BE45-68E95FF5A5F5}" srcOrd="2" destOrd="0" presId="urn:microsoft.com/office/officeart/2005/8/layout/lProcess3"/>
    <dgm:cxn modelId="{FD54C605-BA2F-4443-B24E-6E6224273473}" type="presParOf" srcId="{B1E2C7EC-CDC2-47F1-AD3E-452D6FCD38C8}" destId="{3031E82E-EC05-4239-88ED-EC406A58268C}" srcOrd="11" destOrd="0" presId="urn:microsoft.com/office/officeart/2005/8/layout/lProcess3"/>
    <dgm:cxn modelId="{EB203962-4E39-40D1-9C24-728B9D222281}" type="presParOf" srcId="{B1E2C7EC-CDC2-47F1-AD3E-452D6FCD38C8}" destId="{538CABA7-3767-480E-977D-C47A11A5F2C3}" srcOrd="12" destOrd="0" presId="urn:microsoft.com/office/officeart/2005/8/layout/lProcess3"/>
    <dgm:cxn modelId="{DA2EEFEF-7A6E-468F-9021-5CD1188623A5}" type="presParOf" srcId="{538CABA7-3767-480E-977D-C47A11A5F2C3}" destId="{40D12CD7-EFCB-4D30-A248-EDB13D957D5D}" srcOrd="0" destOrd="0" presId="urn:microsoft.com/office/officeart/2005/8/layout/lProcess3"/>
    <dgm:cxn modelId="{DC2BB1DE-C2EC-4ABB-BE7C-34D6B1D7DDEB}" type="presParOf" srcId="{538CABA7-3767-480E-977D-C47A11A5F2C3}" destId="{EC2ED07A-E4C5-4B09-928B-02A77D4D12AD}" srcOrd="1" destOrd="0" presId="urn:microsoft.com/office/officeart/2005/8/layout/lProcess3"/>
    <dgm:cxn modelId="{EB0B3E1F-293D-4550-89AF-5FACE81E8CF0}" type="presParOf" srcId="{538CABA7-3767-480E-977D-C47A11A5F2C3}" destId="{1D4C136B-4EDB-4AFB-BDBE-C51E5B19DD13}" srcOrd="2" destOrd="0" presId="urn:microsoft.com/office/officeart/2005/8/layout/lProcess3"/>
    <dgm:cxn modelId="{0F141683-F8BA-4134-AB9B-0C312C4F5AEE}" type="presParOf" srcId="{B1E2C7EC-CDC2-47F1-AD3E-452D6FCD38C8}" destId="{96DAD6B4-7F84-42F3-A156-4EBE37A2E2B3}" srcOrd="13" destOrd="0" presId="urn:microsoft.com/office/officeart/2005/8/layout/lProcess3"/>
    <dgm:cxn modelId="{6C007C22-6841-49F8-8D63-510BEF6C7905}" type="presParOf" srcId="{B1E2C7EC-CDC2-47F1-AD3E-452D6FCD38C8}" destId="{50054341-B40B-4832-B151-C32452C3946B}" srcOrd="14" destOrd="0" presId="urn:microsoft.com/office/officeart/2005/8/layout/lProcess3"/>
    <dgm:cxn modelId="{201E0484-5F8E-450D-9EFE-DE07C199D4D3}" type="presParOf" srcId="{50054341-B40B-4832-B151-C32452C3946B}" destId="{8BA31562-5530-4449-9A59-702C6BC4F78E}" srcOrd="0" destOrd="0" presId="urn:microsoft.com/office/officeart/2005/8/layout/lProcess3"/>
    <dgm:cxn modelId="{F4E2BA8F-02ED-4E7C-9FDB-FC9E2A60B662}" type="presParOf" srcId="{50054341-B40B-4832-B151-C32452C3946B}" destId="{9EEE6FDD-E372-49F8-92BF-CF424E1A1885}" srcOrd="1" destOrd="0" presId="urn:microsoft.com/office/officeart/2005/8/layout/lProcess3"/>
    <dgm:cxn modelId="{1CB250BD-DBA1-4E79-B113-2B19EDA8190E}" type="presParOf" srcId="{50054341-B40B-4832-B151-C32452C3946B}" destId="{958033A8-382B-477A-88AA-43FD936453D2}" srcOrd="2" destOrd="0" presId="urn:microsoft.com/office/officeart/2005/8/layout/lProcess3"/>
    <dgm:cxn modelId="{CCBD8704-B592-42BF-AF73-EDBC1C29C86F}" type="presParOf" srcId="{B1E2C7EC-CDC2-47F1-AD3E-452D6FCD38C8}" destId="{9D284E32-EC33-4D4B-8136-A1E821EFF47E}" srcOrd="15" destOrd="0" presId="urn:microsoft.com/office/officeart/2005/8/layout/lProcess3"/>
    <dgm:cxn modelId="{556CFCD1-034A-426E-873C-384642EFCBF3}" type="presParOf" srcId="{B1E2C7EC-CDC2-47F1-AD3E-452D6FCD38C8}" destId="{C3BD9DC5-B71C-439A-A30C-D5C3B5F8C809}" srcOrd="16" destOrd="0" presId="urn:microsoft.com/office/officeart/2005/8/layout/lProcess3"/>
    <dgm:cxn modelId="{15C99A70-CB53-44BC-9F42-C41C0CD4152E}" type="presParOf" srcId="{C3BD9DC5-B71C-439A-A30C-D5C3B5F8C809}" destId="{53F3A9F2-7804-4987-AB05-E72FD2C5624F}" srcOrd="0" destOrd="0" presId="urn:microsoft.com/office/officeart/2005/8/layout/lProcess3"/>
    <dgm:cxn modelId="{5A067611-D0DE-4B28-B146-231FF03CBD39}" type="presParOf" srcId="{C3BD9DC5-B71C-439A-A30C-D5C3B5F8C809}" destId="{FEDFFF8C-C1C6-4C3C-A3C8-2E14AF9DBE2A}" srcOrd="1" destOrd="0" presId="urn:microsoft.com/office/officeart/2005/8/layout/lProcess3"/>
    <dgm:cxn modelId="{787A6AFE-46D9-4D5B-9EFA-CD652D69AC19}" type="presParOf" srcId="{C3BD9DC5-B71C-439A-A30C-D5C3B5F8C809}" destId="{1590A346-56A4-4AA2-B192-66B851130001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C9C004-E022-478F-885D-E0EFA6882011}" type="doc">
      <dgm:prSet loTypeId="urn:microsoft.com/office/officeart/2005/8/layout/cycle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9DE1D6-705D-4172-99B4-31B8A80996BE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Чёткое понимание учебных целей, ожиданий, критериев оценивания и способов улучшения собственной работы</a:t>
          </a:r>
        </a:p>
      </dgm:t>
    </dgm:pt>
    <dgm:pt modelId="{9BAE2819-6E6B-4388-A095-F61148C1A2B1}" type="parTrans" cxnId="{31AE771A-02BD-469B-990D-C83BBC1A8DDF}">
      <dgm:prSet/>
      <dgm:spPr/>
      <dgm:t>
        <a:bodyPr/>
        <a:lstStyle/>
        <a:p>
          <a:endParaRPr lang="ru-RU"/>
        </a:p>
      </dgm:t>
    </dgm:pt>
    <dgm:pt modelId="{92AE910D-2DC8-4D04-A888-D7C446C54B4B}" type="sibTrans" cxnId="{31AE771A-02BD-469B-990D-C83BBC1A8DDF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97009C5E-FBA9-4140-8B24-A405B93E7CCD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Возможность видеть свой учебный прогресс</a:t>
          </a:r>
        </a:p>
      </dgm:t>
    </dgm:pt>
    <dgm:pt modelId="{9BDB02D1-8D70-4935-A077-C9D55682F47B}" type="parTrans" cxnId="{EBB6FC90-79DC-4A53-AD33-E9FB7E7F61D4}">
      <dgm:prSet/>
      <dgm:spPr/>
      <dgm:t>
        <a:bodyPr/>
        <a:lstStyle/>
        <a:p>
          <a:endParaRPr lang="ru-RU"/>
        </a:p>
      </dgm:t>
    </dgm:pt>
    <dgm:pt modelId="{AE5A1685-5BD3-49D6-9528-5F3122D2CE8C}" type="sibTrans" cxnId="{EBB6FC90-79DC-4A53-AD33-E9FB7E7F61D4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BACE7112-99D7-4B12-A3F7-D747DCA57B9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Понимание и использование связей между учебной программой, учебными мероприятиями и оцениванием</a:t>
          </a:r>
        </a:p>
      </dgm:t>
    </dgm:pt>
    <dgm:pt modelId="{2B782CF7-9E4E-457B-8FA5-F8491FE622CD}" type="parTrans" cxnId="{3212FE57-1C89-4CC6-AC1F-FF9A0979895A}">
      <dgm:prSet/>
      <dgm:spPr/>
      <dgm:t>
        <a:bodyPr/>
        <a:lstStyle/>
        <a:p>
          <a:endParaRPr lang="ru-RU"/>
        </a:p>
      </dgm:t>
    </dgm:pt>
    <dgm:pt modelId="{717DAF36-8638-4E2C-BFE1-00CC3F3F3E68}" type="sibTrans" cxnId="{3212FE57-1C89-4CC6-AC1F-FF9A0979895A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6D569559-6D71-40F5-BAC2-A90CA12C098C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Возможность завершить освоение материала раньше и перейти к освоению углублённой программы</a:t>
          </a:r>
        </a:p>
      </dgm:t>
    </dgm:pt>
    <dgm:pt modelId="{008C529F-25D6-48C2-9751-48D1E9DD2DF3}" type="parTrans" cxnId="{D7006167-CD8E-47E8-8AC3-0A8E8030EDD4}">
      <dgm:prSet/>
      <dgm:spPr/>
      <dgm:t>
        <a:bodyPr/>
        <a:lstStyle/>
        <a:p>
          <a:endParaRPr lang="ru-RU"/>
        </a:p>
      </dgm:t>
    </dgm:pt>
    <dgm:pt modelId="{BE61D19D-1EDA-4AE0-B930-04D4FD634ACD}" type="sibTrans" cxnId="{D7006167-CD8E-47E8-8AC3-0A8E8030EDD4}">
      <dgm:prSet/>
      <dgm:spPr>
        <a:solidFill>
          <a:schemeClr val="accent6"/>
        </a:solidFill>
      </dgm:spPr>
      <dgm:t>
        <a:bodyPr/>
        <a:lstStyle/>
        <a:p>
          <a:endParaRPr lang="ru-RU"/>
        </a:p>
      </dgm:t>
    </dgm:pt>
    <dgm:pt modelId="{3230F11A-74CC-425E-B4C2-CC24426EFFCF}" type="pres">
      <dgm:prSet presAssocID="{B1C9C004-E022-478F-885D-E0EFA6882011}" presName="cycle" presStyleCnt="0">
        <dgm:presLayoutVars>
          <dgm:dir/>
          <dgm:resizeHandles val="exact"/>
        </dgm:presLayoutVars>
      </dgm:prSet>
      <dgm:spPr/>
    </dgm:pt>
    <dgm:pt modelId="{B7F1703D-E890-457D-AD39-8C6362E7D297}" type="pres">
      <dgm:prSet presAssocID="{E29DE1D6-705D-4172-99B4-31B8A80996BE}" presName="dummy" presStyleCnt="0"/>
      <dgm:spPr/>
    </dgm:pt>
    <dgm:pt modelId="{7D557B34-84C4-443A-BB85-73D683C35249}" type="pres">
      <dgm:prSet presAssocID="{E29DE1D6-705D-4172-99B4-31B8A80996BE}" presName="node" presStyleLbl="revTx" presStyleIdx="0" presStyleCnt="4">
        <dgm:presLayoutVars>
          <dgm:bulletEnabled val="1"/>
        </dgm:presLayoutVars>
      </dgm:prSet>
      <dgm:spPr/>
    </dgm:pt>
    <dgm:pt modelId="{9C249DAD-E2F3-4834-B641-A4CD873A217E}" type="pres">
      <dgm:prSet presAssocID="{92AE910D-2DC8-4D04-A888-D7C446C54B4B}" presName="sibTrans" presStyleLbl="node1" presStyleIdx="0" presStyleCnt="4"/>
      <dgm:spPr/>
    </dgm:pt>
    <dgm:pt modelId="{C12AFAD4-D105-4D0B-B8B8-5F9DDE262A42}" type="pres">
      <dgm:prSet presAssocID="{97009C5E-FBA9-4140-8B24-A405B93E7CCD}" presName="dummy" presStyleCnt="0"/>
      <dgm:spPr/>
    </dgm:pt>
    <dgm:pt modelId="{0260E3E1-0FBC-4DFB-A9CC-ED874ECEF60A}" type="pres">
      <dgm:prSet presAssocID="{97009C5E-FBA9-4140-8B24-A405B93E7CCD}" presName="node" presStyleLbl="revTx" presStyleIdx="1" presStyleCnt="4">
        <dgm:presLayoutVars>
          <dgm:bulletEnabled val="1"/>
        </dgm:presLayoutVars>
      </dgm:prSet>
      <dgm:spPr/>
    </dgm:pt>
    <dgm:pt modelId="{C8A40A66-7342-4CEA-BE3F-85E9AB3135E8}" type="pres">
      <dgm:prSet presAssocID="{AE5A1685-5BD3-49D6-9528-5F3122D2CE8C}" presName="sibTrans" presStyleLbl="node1" presStyleIdx="1" presStyleCnt="4"/>
      <dgm:spPr/>
    </dgm:pt>
    <dgm:pt modelId="{DED833B7-E02E-4723-BBF1-A2108D9EC1CB}" type="pres">
      <dgm:prSet presAssocID="{BACE7112-99D7-4B12-A3F7-D747DCA57B9C}" presName="dummy" presStyleCnt="0"/>
      <dgm:spPr/>
    </dgm:pt>
    <dgm:pt modelId="{C336C75E-22CE-4221-AE7E-5FB492791D52}" type="pres">
      <dgm:prSet presAssocID="{BACE7112-99D7-4B12-A3F7-D747DCA57B9C}" presName="node" presStyleLbl="revTx" presStyleIdx="2" presStyleCnt="4">
        <dgm:presLayoutVars>
          <dgm:bulletEnabled val="1"/>
        </dgm:presLayoutVars>
      </dgm:prSet>
      <dgm:spPr/>
    </dgm:pt>
    <dgm:pt modelId="{015C4FEB-921E-445A-8F2D-DAABA84D663B}" type="pres">
      <dgm:prSet presAssocID="{717DAF36-8638-4E2C-BFE1-00CC3F3F3E68}" presName="sibTrans" presStyleLbl="node1" presStyleIdx="2" presStyleCnt="4"/>
      <dgm:spPr/>
    </dgm:pt>
    <dgm:pt modelId="{F09756DC-6256-4B9F-A5D1-625F38FED508}" type="pres">
      <dgm:prSet presAssocID="{6D569559-6D71-40F5-BAC2-A90CA12C098C}" presName="dummy" presStyleCnt="0"/>
      <dgm:spPr/>
    </dgm:pt>
    <dgm:pt modelId="{3438F4E6-AE7C-4621-8554-015456BF4EE4}" type="pres">
      <dgm:prSet presAssocID="{6D569559-6D71-40F5-BAC2-A90CA12C098C}" presName="node" presStyleLbl="revTx" presStyleIdx="3" presStyleCnt="4">
        <dgm:presLayoutVars>
          <dgm:bulletEnabled val="1"/>
        </dgm:presLayoutVars>
      </dgm:prSet>
      <dgm:spPr/>
    </dgm:pt>
    <dgm:pt modelId="{2F8AAC5E-D1D7-4F3B-9A2F-718ACB488F53}" type="pres">
      <dgm:prSet presAssocID="{BE61D19D-1EDA-4AE0-B930-04D4FD634ACD}" presName="sibTrans" presStyleLbl="node1" presStyleIdx="3" presStyleCnt="4"/>
      <dgm:spPr/>
    </dgm:pt>
  </dgm:ptLst>
  <dgm:cxnLst>
    <dgm:cxn modelId="{31AE771A-02BD-469B-990D-C83BBC1A8DDF}" srcId="{B1C9C004-E022-478F-885D-E0EFA6882011}" destId="{E29DE1D6-705D-4172-99B4-31B8A80996BE}" srcOrd="0" destOrd="0" parTransId="{9BAE2819-6E6B-4388-A095-F61148C1A2B1}" sibTransId="{92AE910D-2DC8-4D04-A888-D7C446C54B4B}"/>
    <dgm:cxn modelId="{802E9421-355D-4C04-8F04-CEE0E40AF9D6}" type="presOf" srcId="{BACE7112-99D7-4B12-A3F7-D747DCA57B9C}" destId="{C336C75E-22CE-4221-AE7E-5FB492791D52}" srcOrd="0" destOrd="0" presId="urn:microsoft.com/office/officeart/2005/8/layout/cycle1"/>
    <dgm:cxn modelId="{62D34F33-BEAB-4791-84C1-159192EC33B2}" type="presOf" srcId="{AE5A1685-5BD3-49D6-9528-5F3122D2CE8C}" destId="{C8A40A66-7342-4CEA-BE3F-85E9AB3135E8}" srcOrd="0" destOrd="0" presId="urn:microsoft.com/office/officeart/2005/8/layout/cycle1"/>
    <dgm:cxn modelId="{552E3D3E-AE30-48BA-814A-0B155750E89A}" type="presOf" srcId="{92AE910D-2DC8-4D04-A888-D7C446C54B4B}" destId="{9C249DAD-E2F3-4834-B641-A4CD873A217E}" srcOrd="0" destOrd="0" presId="urn:microsoft.com/office/officeart/2005/8/layout/cycle1"/>
    <dgm:cxn modelId="{D7006167-CD8E-47E8-8AC3-0A8E8030EDD4}" srcId="{B1C9C004-E022-478F-885D-E0EFA6882011}" destId="{6D569559-6D71-40F5-BAC2-A90CA12C098C}" srcOrd="3" destOrd="0" parTransId="{008C529F-25D6-48C2-9751-48D1E9DD2DF3}" sibTransId="{BE61D19D-1EDA-4AE0-B930-04D4FD634ACD}"/>
    <dgm:cxn modelId="{3212FE57-1C89-4CC6-AC1F-FF9A0979895A}" srcId="{B1C9C004-E022-478F-885D-E0EFA6882011}" destId="{BACE7112-99D7-4B12-A3F7-D747DCA57B9C}" srcOrd="2" destOrd="0" parTransId="{2B782CF7-9E4E-457B-8FA5-F8491FE622CD}" sibTransId="{717DAF36-8638-4E2C-BFE1-00CC3F3F3E68}"/>
    <dgm:cxn modelId="{EBB6FC90-79DC-4A53-AD33-E9FB7E7F61D4}" srcId="{B1C9C004-E022-478F-885D-E0EFA6882011}" destId="{97009C5E-FBA9-4140-8B24-A405B93E7CCD}" srcOrd="1" destOrd="0" parTransId="{9BDB02D1-8D70-4935-A077-C9D55682F47B}" sibTransId="{AE5A1685-5BD3-49D6-9528-5F3122D2CE8C}"/>
    <dgm:cxn modelId="{9C5B8AAF-5739-437C-A98C-14846E5CC3C7}" type="presOf" srcId="{6D569559-6D71-40F5-BAC2-A90CA12C098C}" destId="{3438F4E6-AE7C-4621-8554-015456BF4EE4}" srcOrd="0" destOrd="0" presId="urn:microsoft.com/office/officeart/2005/8/layout/cycle1"/>
    <dgm:cxn modelId="{7E5CF5B5-4572-4559-B53A-CA2E9338B549}" type="presOf" srcId="{E29DE1D6-705D-4172-99B4-31B8A80996BE}" destId="{7D557B34-84C4-443A-BB85-73D683C35249}" srcOrd="0" destOrd="0" presId="urn:microsoft.com/office/officeart/2005/8/layout/cycle1"/>
    <dgm:cxn modelId="{865F1CBD-48B3-4A2B-8DBE-5ABCAC6C741E}" type="presOf" srcId="{97009C5E-FBA9-4140-8B24-A405B93E7CCD}" destId="{0260E3E1-0FBC-4DFB-A9CC-ED874ECEF60A}" srcOrd="0" destOrd="0" presId="urn:microsoft.com/office/officeart/2005/8/layout/cycle1"/>
    <dgm:cxn modelId="{06AB8BD2-FC48-44CF-A9AE-3025D1F69930}" type="presOf" srcId="{B1C9C004-E022-478F-885D-E0EFA6882011}" destId="{3230F11A-74CC-425E-B4C2-CC24426EFFCF}" srcOrd="0" destOrd="0" presId="urn:microsoft.com/office/officeart/2005/8/layout/cycle1"/>
    <dgm:cxn modelId="{8F3538DB-AEE6-4609-AE9A-D459C66AECB4}" type="presOf" srcId="{717DAF36-8638-4E2C-BFE1-00CC3F3F3E68}" destId="{015C4FEB-921E-445A-8F2D-DAABA84D663B}" srcOrd="0" destOrd="0" presId="urn:microsoft.com/office/officeart/2005/8/layout/cycle1"/>
    <dgm:cxn modelId="{AA3D1FEE-E00E-425D-A1FA-73D4BFB00639}" type="presOf" srcId="{BE61D19D-1EDA-4AE0-B930-04D4FD634ACD}" destId="{2F8AAC5E-D1D7-4F3B-9A2F-718ACB488F53}" srcOrd="0" destOrd="0" presId="urn:microsoft.com/office/officeart/2005/8/layout/cycle1"/>
    <dgm:cxn modelId="{5597E6E3-45A6-4F20-ABE6-1E13B9C440AB}" type="presParOf" srcId="{3230F11A-74CC-425E-B4C2-CC24426EFFCF}" destId="{B7F1703D-E890-457D-AD39-8C6362E7D297}" srcOrd="0" destOrd="0" presId="urn:microsoft.com/office/officeart/2005/8/layout/cycle1"/>
    <dgm:cxn modelId="{845C4C85-3F2B-45D3-A312-EC1319F31CF0}" type="presParOf" srcId="{3230F11A-74CC-425E-B4C2-CC24426EFFCF}" destId="{7D557B34-84C4-443A-BB85-73D683C35249}" srcOrd="1" destOrd="0" presId="urn:microsoft.com/office/officeart/2005/8/layout/cycle1"/>
    <dgm:cxn modelId="{49A0EB0B-670F-45FC-A78D-F604D380FFF3}" type="presParOf" srcId="{3230F11A-74CC-425E-B4C2-CC24426EFFCF}" destId="{9C249DAD-E2F3-4834-B641-A4CD873A217E}" srcOrd="2" destOrd="0" presId="urn:microsoft.com/office/officeart/2005/8/layout/cycle1"/>
    <dgm:cxn modelId="{63CF3AA0-875A-42BA-8442-EFF5E0D06E2A}" type="presParOf" srcId="{3230F11A-74CC-425E-B4C2-CC24426EFFCF}" destId="{C12AFAD4-D105-4D0B-B8B8-5F9DDE262A42}" srcOrd="3" destOrd="0" presId="urn:microsoft.com/office/officeart/2005/8/layout/cycle1"/>
    <dgm:cxn modelId="{30A828B2-BBAA-4468-8C5E-F258C50BFBEC}" type="presParOf" srcId="{3230F11A-74CC-425E-B4C2-CC24426EFFCF}" destId="{0260E3E1-0FBC-4DFB-A9CC-ED874ECEF60A}" srcOrd="4" destOrd="0" presId="urn:microsoft.com/office/officeart/2005/8/layout/cycle1"/>
    <dgm:cxn modelId="{92F6DB89-C40C-4FF1-A972-CCDF35E764FE}" type="presParOf" srcId="{3230F11A-74CC-425E-B4C2-CC24426EFFCF}" destId="{C8A40A66-7342-4CEA-BE3F-85E9AB3135E8}" srcOrd="5" destOrd="0" presId="urn:microsoft.com/office/officeart/2005/8/layout/cycle1"/>
    <dgm:cxn modelId="{95B705B5-BA50-40EB-B466-679B47E00ABC}" type="presParOf" srcId="{3230F11A-74CC-425E-B4C2-CC24426EFFCF}" destId="{DED833B7-E02E-4723-BBF1-A2108D9EC1CB}" srcOrd="6" destOrd="0" presId="urn:microsoft.com/office/officeart/2005/8/layout/cycle1"/>
    <dgm:cxn modelId="{8362A743-ACD8-40E9-B0F5-E9F0CBD45E88}" type="presParOf" srcId="{3230F11A-74CC-425E-B4C2-CC24426EFFCF}" destId="{C336C75E-22CE-4221-AE7E-5FB492791D52}" srcOrd="7" destOrd="0" presId="urn:microsoft.com/office/officeart/2005/8/layout/cycle1"/>
    <dgm:cxn modelId="{F5AC94DF-9B19-404C-82DD-060B838E8331}" type="presParOf" srcId="{3230F11A-74CC-425E-B4C2-CC24426EFFCF}" destId="{015C4FEB-921E-445A-8F2D-DAABA84D663B}" srcOrd="8" destOrd="0" presId="urn:microsoft.com/office/officeart/2005/8/layout/cycle1"/>
    <dgm:cxn modelId="{0DA6C301-88DF-4FD0-97B4-BF5064430916}" type="presParOf" srcId="{3230F11A-74CC-425E-B4C2-CC24426EFFCF}" destId="{F09756DC-6256-4B9F-A5D1-625F38FED508}" srcOrd="9" destOrd="0" presId="urn:microsoft.com/office/officeart/2005/8/layout/cycle1"/>
    <dgm:cxn modelId="{2DDCFC78-34F0-4380-B124-C8E1AB435517}" type="presParOf" srcId="{3230F11A-74CC-425E-B4C2-CC24426EFFCF}" destId="{3438F4E6-AE7C-4621-8554-015456BF4EE4}" srcOrd="10" destOrd="0" presId="urn:microsoft.com/office/officeart/2005/8/layout/cycle1"/>
    <dgm:cxn modelId="{1B0CDC4C-91BF-42E2-9EDD-F04932FBC18C}" type="presParOf" srcId="{3230F11A-74CC-425E-B4C2-CC24426EFFCF}" destId="{2F8AAC5E-D1D7-4F3B-9A2F-718ACB488F53}" srcOrd="11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C736AC-4610-482F-BCCC-8E89363121C7}">
      <dsp:nvSpPr>
        <dsp:cNvPr id="0" name=""/>
        <dsp:cNvSpPr/>
      </dsp:nvSpPr>
      <dsp:spPr>
        <a:xfrm>
          <a:off x="3461395" y="84879"/>
          <a:ext cx="2985098" cy="762651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Соотносить свои действия с планируемыми результатами</a:t>
          </a:r>
        </a:p>
      </dsp:txBody>
      <dsp:txXfrm>
        <a:off x="3498625" y="122109"/>
        <a:ext cx="2910638" cy="688191"/>
      </dsp:txXfrm>
    </dsp:sp>
    <dsp:sp modelId="{28D11D2A-FB50-47E2-AFE8-778EA2A1C491}">
      <dsp:nvSpPr>
        <dsp:cNvPr id="0" name=""/>
        <dsp:cNvSpPr/>
      </dsp:nvSpPr>
      <dsp:spPr>
        <a:xfrm>
          <a:off x="3401212" y="832189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2749474" y="53832"/>
              </a:moveTo>
              <a:arcTo wR="2259226" hR="2259226" stAng="16951966" swAng="107295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07196E-0414-4784-91B8-090E6620DC7E}">
      <dsp:nvSpPr>
        <dsp:cNvPr id="0" name=""/>
        <dsp:cNvSpPr/>
      </dsp:nvSpPr>
      <dsp:spPr>
        <a:xfrm>
          <a:off x="6488610" y="1269869"/>
          <a:ext cx="2961369" cy="76507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Осуществлять контроль своей деятельности</a:t>
          </a:r>
        </a:p>
      </dsp:txBody>
      <dsp:txXfrm>
        <a:off x="6525958" y="1307217"/>
        <a:ext cx="2886673" cy="690374"/>
      </dsp:txXfrm>
    </dsp:sp>
    <dsp:sp modelId="{62072894-32A9-464B-A32B-66ACA8B1DA37}">
      <dsp:nvSpPr>
        <dsp:cNvPr id="0" name=""/>
        <dsp:cNvSpPr/>
      </dsp:nvSpPr>
      <dsp:spPr>
        <a:xfrm>
          <a:off x="3608823" y="229121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4506579" y="2027900"/>
              </a:moveTo>
              <a:arcTo wR="2259226" hR="2259226" stAng="21247385" swAng="104423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5B080B-844B-4EBE-A25F-A624F4E10B82}">
      <dsp:nvSpPr>
        <dsp:cNvPr id="0" name=""/>
        <dsp:cNvSpPr/>
      </dsp:nvSpPr>
      <dsp:spPr>
        <a:xfrm>
          <a:off x="6427705" y="3157457"/>
          <a:ext cx="3036308" cy="79091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Оценивать правильность выполнения учебной задачи</a:t>
          </a:r>
        </a:p>
      </dsp:txBody>
      <dsp:txXfrm>
        <a:off x="6466314" y="3196066"/>
        <a:ext cx="2959090" cy="713700"/>
      </dsp:txXfrm>
    </dsp:sp>
    <dsp:sp modelId="{8F47236A-F3F2-480B-863E-6C7D35E5AD2C}">
      <dsp:nvSpPr>
        <dsp:cNvPr id="0" name=""/>
        <dsp:cNvSpPr/>
      </dsp:nvSpPr>
      <dsp:spPr>
        <a:xfrm>
          <a:off x="3224665" y="197187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3721301" y="3981563"/>
              </a:moveTo>
              <a:arcTo wR="2259226" hR="2259226" stAng="2980345" swAng="156062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574CC0-8524-4EEC-B5A5-FCE67B7D05AF}">
      <dsp:nvSpPr>
        <dsp:cNvPr id="0" name=""/>
        <dsp:cNvSpPr/>
      </dsp:nvSpPr>
      <dsp:spPr>
        <a:xfrm>
          <a:off x="3352162" y="4703371"/>
          <a:ext cx="3250891" cy="766088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Владеть основами самоконтроля, самооценки</a:t>
          </a:r>
        </a:p>
      </dsp:txBody>
      <dsp:txXfrm>
        <a:off x="3389559" y="4740768"/>
        <a:ext cx="3176097" cy="691294"/>
      </dsp:txXfrm>
    </dsp:sp>
    <dsp:sp modelId="{6267F2FF-B5D3-4465-8FBA-800683A1D326}">
      <dsp:nvSpPr>
        <dsp:cNvPr id="0" name=""/>
        <dsp:cNvSpPr/>
      </dsp:nvSpPr>
      <dsp:spPr>
        <a:xfrm>
          <a:off x="2239972" y="199267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1684906" y="4444235"/>
              </a:moveTo>
              <a:arcTo wR="2259226" hR="2259226" stAng="6283611" swAng="154499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86A60-0F3F-4D23-A27E-88828090AF3E}">
      <dsp:nvSpPr>
        <dsp:cNvPr id="0" name=""/>
        <dsp:cNvSpPr/>
      </dsp:nvSpPr>
      <dsp:spPr>
        <a:xfrm>
          <a:off x="510621" y="3157459"/>
          <a:ext cx="3067715" cy="790870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Контролировать процесс и результаты своей деятельности</a:t>
          </a:r>
        </a:p>
      </dsp:txBody>
      <dsp:txXfrm>
        <a:off x="549228" y="3196066"/>
        <a:ext cx="2990501" cy="713656"/>
      </dsp:txXfrm>
    </dsp:sp>
    <dsp:sp modelId="{1EC82ACE-8A49-44AC-AEF9-55EFDB8FD724}">
      <dsp:nvSpPr>
        <dsp:cNvPr id="0" name=""/>
        <dsp:cNvSpPr/>
      </dsp:nvSpPr>
      <dsp:spPr>
        <a:xfrm>
          <a:off x="1826797" y="127302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66564" y="2803594"/>
              </a:moveTo>
              <a:arcTo wR="2259226" hR="2259226" stAng="9963432" swAng="110301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14572C-C680-4A16-B25F-9FD61D5F20F1}">
      <dsp:nvSpPr>
        <dsp:cNvPr id="0" name=""/>
        <dsp:cNvSpPr/>
      </dsp:nvSpPr>
      <dsp:spPr>
        <a:xfrm>
          <a:off x="552819" y="1222409"/>
          <a:ext cx="2860087" cy="754339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Вносить коррективы и адекватно оценивать свои достижения</a:t>
          </a:r>
        </a:p>
      </dsp:txBody>
      <dsp:txXfrm>
        <a:off x="589643" y="1259233"/>
        <a:ext cx="2786439" cy="680691"/>
      </dsp:txXfrm>
    </dsp:sp>
    <dsp:sp modelId="{E04F4DE2-B346-4737-92D1-2638A46E4B75}">
      <dsp:nvSpPr>
        <dsp:cNvPr id="0" name=""/>
        <dsp:cNvSpPr/>
      </dsp:nvSpPr>
      <dsp:spPr>
        <a:xfrm>
          <a:off x="1986836" y="828615"/>
          <a:ext cx="4518453" cy="4518453"/>
        </a:xfrm>
        <a:custGeom>
          <a:avLst/>
          <a:gdLst/>
          <a:ahLst/>
          <a:cxnLst/>
          <a:rect l="0" t="0" r="0" b="0"/>
          <a:pathLst>
            <a:path>
              <a:moveTo>
                <a:pt x="1163722" y="283378"/>
              </a:moveTo>
              <a:arcTo wR="2259226" hR="2259226" stAng="14459635" swAng="97509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A6DE2-663A-4C77-9E11-720C12EAFC2A}">
      <dsp:nvSpPr>
        <dsp:cNvPr id="0" name=""/>
        <dsp:cNvSpPr/>
      </dsp:nvSpPr>
      <dsp:spPr>
        <a:xfrm>
          <a:off x="9242" y="736"/>
          <a:ext cx="1835559" cy="126885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Измеряемый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учебный результат</a:t>
          </a:r>
        </a:p>
      </dsp:txBody>
      <dsp:txXfrm>
        <a:off x="46406" y="37900"/>
        <a:ext cx="1761231" cy="1194529"/>
      </dsp:txXfrm>
    </dsp:sp>
    <dsp:sp modelId="{428F4722-0D81-4FB0-B497-FD0B5917072D}">
      <dsp:nvSpPr>
        <dsp:cNvPr id="0" name=""/>
        <dsp:cNvSpPr/>
      </dsp:nvSpPr>
      <dsp:spPr>
        <a:xfrm>
          <a:off x="2004129" y="437599"/>
          <a:ext cx="337773" cy="395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>
            <a:solidFill>
              <a:schemeClr val="tx2">
                <a:lumMod val="75000"/>
              </a:schemeClr>
            </a:solidFill>
          </a:endParaRPr>
        </a:p>
      </dsp:txBody>
      <dsp:txXfrm>
        <a:off x="2004129" y="516625"/>
        <a:ext cx="236441" cy="237079"/>
      </dsp:txXfrm>
    </dsp:sp>
    <dsp:sp modelId="{0EA4602F-4FB9-4F4E-8BBE-483B83F64060}">
      <dsp:nvSpPr>
        <dsp:cNvPr id="0" name=""/>
        <dsp:cNvSpPr/>
      </dsp:nvSpPr>
      <dsp:spPr>
        <a:xfrm>
          <a:off x="2482110" y="41292"/>
          <a:ext cx="1593271" cy="118774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Уровень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достижения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 результата</a:t>
          </a:r>
        </a:p>
      </dsp:txBody>
      <dsp:txXfrm>
        <a:off x="2516898" y="76080"/>
        <a:ext cx="1523695" cy="1118170"/>
      </dsp:txXfrm>
    </dsp:sp>
    <dsp:sp modelId="{8D2D414B-898D-4819-993B-FDFB822A0E8F}">
      <dsp:nvSpPr>
        <dsp:cNvPr id="0" name=""/>
        <dsp:cNvSpPr/>
      </dsp:nvSpPr>
      <dsp:spPr>
        <a:xfrm>
          <a:off x="4234708" y="437599"/>
          <a:ext cx="337773" cy="395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>
            <a:solidFill>
              <a:schemeClr val="tx2">
                <a:lumMod val="75000"/>
              </a:schemeClr>
            </a:solidFill>
          </a:endParaRPr>
        </a:p>
      </dsp:txBody>
      <dsp:txXfrm>
        <a:off x="4234708" y="516625"/>
        <a:ext cx="236441" cy="237079"/>
      </dsp:txXfrm>
    </dsp:sp>
    <dsp:sp modelId="{700A338A-8B68-4232-B96C-A99733CAD4D6}">
      <dsp:nvSpPr>
        <dsp:cNvPr id="0" name=""/>
        <dsp:cNvSpPr/>
      </dsp:nvSpPr>
      <dsp:spPr>
        <a:xfrm>
          <a:off x="4712690" y="41292"/>
          <a:ext cx="1593271" cy="118774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Техники оценивания</a:t>
          </a:r>
        </a:p>
      </dsp:txBody>
      <dsp:txXfrm>
        <a:off x="4747478" y="76080"/>
        <a:ext cx="1523695" cy="1118170"/>
      </dsp:txXfrm>
    </dsp:sp>
    <dsp:sp modelId="{02C3E8AA-BD30-4BD0-B848-5A8E07570436}">
      <dsp:nvSpPr>
        <dsp:cNvPr id="0" name=""/>
        <dsp:cNvSpPr/>
      </dsp:nvSpPr>
      <dsp:spPr>
        <a:xfrm>
          <a:off x="6465288" y="437599"/>
          <a:ext cx="337773" cy="395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>
            <a:solidFill>
              <a:schemeClr val="tx2">
                <a:lumMod val="75000"/>
              </a:schemeClr>
            </a:solidFill>
          </a:endParaRPr>
        </a:p>
      </dsp:txBody>
      <dsp:txXfrm>
        <a:off x="6465288" y="516625"/>
        <a:ext cx="236441" cy="237079"/>
      </dsp:txXfrm>
    </dsp:sp>
    <dsp:sp modelId="{80EE1903-64D7-461C-8F3B-06D5BBADA823}">
      <dsp:nvSpPr>
        <dsp:cNvPr id="0" name=""/>
        <dsp:cNvSpPr/>
      </dsp:nvSpPr>
      <dsp:spPr>
        <a:xfrm>
          <a:off x="6943269" y="41292"/>
          <a:ext cx="1593271" cy="1187746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Методы обучения</a:t>
          </a:r>
        </a:p>
      </dsp:txBody>
      <dsp:txXfrm>
        <a:off x="6978057" y="76080"/>
        <a:ext cx="1523695" cy="1118170"/>
      </dsp:txXfrm>
    </dsp:sp>
    <dsp:sp modelId="{B5166E9D-1316-4F3E-929A-72FACE78A02F}">
      <dsp:nvSpPr>
        <dsp:cNvPr id="0" name=""/>
        <dsp:cNvSpPr/>
      </dsp:nvSpPr>
      <dsp:spPr>
        <a:xfrm>
          <a:off x="8695868" y="437599"/>
          <a:ext cx="337773" cy="3951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b="1" kern="1200">
            <a:solidFill>
              <a:schemeClr val="tx2">
                <a:lumMod val="75000"/>
              </a:schemeClr>
            </a:solidFill>
          </a:endParaRPr>
        </a:p>
      </dsp:txBody>
      <dsp:txXfrm>
        <a:off x="8695868" y="516625"/>
        <a:ext cx="236441" cy="237079"/>
      </dsp:txXfrm>
    </dsp:sp>
    <dsp:sp modelId="{18814ED3-B116-484E-BCBB-F3CBC655C1EE}">
      <dsp:nvSpPr>
        <dsp:cNvPr id="0" name=""/>
        <dsp:cNvSpPr/>
      </dsp:nvSpPr>
      <dsp:spPr>
        <a:xfrm>
          <a:off x="9173849" y="41981"/>
          <a:ext cx="2177635" cy="118636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Достигнуты ли планируемые результаты?</a:t>
          </a:r>
        </a:p>
      </dsp:txBody>
      <dsp:txXfrm>
        <a:off x="9208597" y="76729"/>
        <a:ext cx="2108139" cy="11168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DCC37F-5A25-4DAE-83DD-BD72773D6168}">
      <dsp:nvSpPr>
        <dsp:cNvPr id="0" name=""/>
        <dsp:cNvSpPr/>
      </dsp:nvSpPr>
      <dsp:spPr>
        <a:xfrm>
          <a:off x="6576" y="143258"/>
          <a:ext cx="1965553" cy="11793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Намерения обучающихся и критерии успеха</a:t>
          </a:r>
        </a:p>
      </dsp:txBody>
      <dsp:txXfrm>
        <a:off x="41117" y="177799"/>
        <a:ext cx="1896471" cy="1110249"/>
      </dsp:txXfrm>
    </dsp:sp>
    <dsp:sp modelId="{9B127272-A48C-4A0B-9E2A-93024C78E3E0}">
      <dsp:nvSpPr>
        <dsp:cNvPr id="0" name=""/>
        <dsp:cNvSpPr/>
      </dsp:nvSpPr>
      <dsp:spPr>
        <a:xfrm>
          <a:off x="2168684" y="489195"/>
          <a:ext cx="416697" cy="487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2168684" y="586686"/>
        <a:ext cx="291688" cy="292475"/>
      </dsp:txXfrm>
    </dsp:sp>
    <dsp:sp modelId="{E81D3D6C-3797-4E44-A608-A601D6D3C556}">
      <dsp:nvSpPr>
        <dsp:cNvPr id="0" name=""/>
        <dsp:cNvSpPr/>
      </dsp:nvSpPr>
      <dsp:spPr>
        <a:xfrm>
          <a:off x="2758350" y="143258"/>
          <a:ext cx="1965553" cy="11793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Эффективная работа в классе</a:t>
          </a:r>
        </a:p>
      </dsp:txBody>
      <dsp:txXfrm>
        <a:off x="2792891" y="177799"/>
        <a:ext cx="1896471" cy="1110249"/>
      </dsp:txXfrm>
    </dsp:sp>
    <dsp:sp modelId="{60A62CC3-3946-44C4-9044-2C881E951CA2}">
      <dsp:nvSpPr>
        <dsp:cNvPr id="0" name=""/>
        <dsp:cNvSpPr/>
      </dsp:nvSpPr>
      <dsp:spPr>
        <a:xfrm>
          <a:off x="4920459" y="489195"/>
          <a:ext cx="416697" cy="48745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>
        <a:off x="4920459" y="586686"/>
        <a:ext cx="291688" cy="292475"/>
      </dsp:txXfrm>
    </dsp:sp>
    <dsp:sp modelId="{D0D6139A-8810-4D44-A8EC-09347CCA0B8B}">
      <dsp:nvSpPr>
        <dsp:cNvPr id="0" name=""/>
        <dsp:cNvSpPr/>
      </dsp:nvSpPr>
      <dsp:spPr>
        <a:xfrm>
          <a:off x="5510125" y="143258"/>
          <a:ext cx="1965553" cy="1179331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0" eaLnBrk="1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Создание обратной связи</a:t>
          </a:r>
        </a:p>
      </dsp:txBody>
      <dsp:txXfrm>
        <a:off x="5544666" y="177799"/>
        <a:ext cx="1896471" cy="111024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76134-3B85-49B2-A8BC-C8583AD62ABF}">
      <dsp:nvSpPr>
        <dsp:cNvPr id="0" name=""/>
        <dsp:cNvSpPr/>
      </dsp:nvSpPr>
      <dsp:spPr>
        <a:xfrm>
          <a:off x="35429" y="0"/>
          <a:ext cx="8403299" cy="1895302"/>
        </a:xfrm>
        <a:prstGeom prst="rightArrow">
          <a:avLst/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ysClr val="window" lastClr="FFFFFF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CC4B385E-8EF0-47B3-8B80-868CDBAFE9FC}">
      <dsp:nvSpPr>
        <dsp:cNvPr id="0" name=""/>
        <dsp:cNvSpPr/>
      </dsp:nvSpPr>
      <dsp:spPr>
        <a:xfrm>
          <a:off x="3726" y="540593"/>
          <a:ext cx="2757203" cy="814115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Оценивание</a:t>
          </a:r>
        </a:p>
      </dsp:txBody>
      <dsp:txXfrm>
        <a:off x="43468" y="580335"/>
        <a:ext cx="2677719" cy="734631"/>
      </dsp:txXfrm>
    </dsp:sp>
    <dsp:sp modelId="{3EED6BC3-AB52-4725-8B22-9F603E5FFF15}">
      <dsp:nvSpPr>
        <dsp:cNvPr id="0" name=""/>
        <dsp:cNvSpPr/>
      </dsp:nvSpPr>
      <dsp:spPr>
        <a:xfrm>
          <a:off x="3166721" y="568590"/>
          <a:ext cx="2434745" cy="758120"/>
        </a:xfrm>
        <a:prstGeom prst="roundRect">
          <a:avLst/>
        </a:prstGeom>
        <a:solidFill>
          <a:schemeClr val="accent6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Оценка</a:t>
          </a:r>
        </a:p>
      </dsp:txBody>
      <dsp:txXfrm>
        <a:off x="3203729" y="605598"/>
        <a:ext cx="2360729" cy="684104"/>
      </dsp:txXfrm>
    </dsp:sp>
    <dsp:sp modelId="{1EA34B52-F141-49D8-A481-196001498D1E}">
      <dsp:nvSpPr>
        <dsp:cNvPr id="0" name=""/>
        <dsp:cNvSpPr/>
      </dsp:nvSpPr>
      <dsp:spPr>
        <a:xfrm>
          <a:off x="6007258" y="568590"/>
          <a:ext cx="2434745" cy="75812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kern="1200" dirty="0">
              <a:solidFill>
                <a:srgbClr val="76161A"/>
              </a:solidFill>
              <a:latin typeface="Calibri"/>
              <a:ea typeface="+mn-ea"/>
              <a:cs typeface="+mn-cs"/>
            </a:rPr>
            <a:t>Отметка</a:t>
          </a:r>
        </a:p>
      </dsp:txBody>
      <dsp:txXfrm>
        <a:off x="6044266" y="605598"/>
        <a:ext cx="2360729" cy="68410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42038-307A-4FAC-8573-6CCDD840C09B}">
      <dsp:nvSpPr>
        <dsp:cNvPr id="0" name=""/>
        <dsp:cNvSpPr/>
      </dsp:nvSpPr>
      <dsp:spPr>
        <a:xfrm>
          <a:off x="-2924968" y="-450619"/>
          <a:ext cx="3489727" cy="3489727"/>
        </a:xfrm>
        <a:prstGeom prst="blockArc">
          <a:avLst>
            <a:gd name="adj1" fmla="val 18900000"/>
            <a:gd name="adj2" fmla="val 2700000"/>
            <a:gd name="adj3" fmla="val 619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3A06B2-1418-4B0E-9DB7-CF69CDFE513C}">
      <dsp:nvSpPr>
        <dsp:cNvPr id="0" name=""/>
        <dsp:cNvSpPr/>
      </dsp:nvSpPr>
      <dsp:spPr>
        <a:xfrm>
          <a:off x="335060" y="258848"/>
          <a:ext cx="5623411" cy="517697"/>
        </a:xfrm>
        <a:prstGeom prst="rect">
          <a:avLst/>
        </a:prstGeo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922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Диагностическое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2100" b="1" kern="1200" dirty="0">
            <a:solidFill>
              <a:srgbClr val="C00000"/>
            </a:solidFill>
            <a:latin typeface="Calibri"/>
            <a:ea typeface="+mn-ea"/>
            <a:cs typeface="+mn-cs"/>
          </a:endParaRPr>
        </a:p>
      </dsp:txBody>
      <dsp:txXfrm>
        <a:off x="335060" y="258848"/>
        <a:ext cx="5623411" cy="517697"/>
      </dsp:txXfrm>
    </dsp:sp>
    <dsp:sp modelId="{7C81B018-BCBA-4B2B-B7F8-AC78C18B5E46}">
      <dsp:nvSpPr>
        <dsp:cNvPr id="0" name=""/>
        <dsp:cNvSpPr/>
      </dsp:nvSpPr>
      <dsp:spPr>
        <a:xfrm>
          <a:off x="39559" y="194136"/>
          <a:ext cx="647122" cy="6471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CD0937-41BE-45B7-901C-F9591CE01185}">
      <dsp:nvSpPr>
        <dsp:cNvPr id="0" name=""/>
        <dsp:cNvSpPr/>
      </dsp:nvSpPr>
      <dsp:spPr>
        <a:xfrm>
          <a:off x="559239" y="1013041"/>
          <a:ext cx="5435228" cy="517697"/>
        </a:xfrm>
        <a:prstGeom prst="rect">
          <a:avLst/>
        </a:prstGeo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922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Формирующее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1800" b="1" kern="12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Текущее оценивание</a:t>
          </a:r>
        </a:p>
      </dsp:txBody>
      <dsp:txXfrm>
        <a:off x="559239" y="1013041"/>
        <a:ext cx="5435228" cy="517697"/>
      </dsp:txXfrm>
    </dsp:sp>
    <dsp:sp modelId="{D7E47E05-DC2C-4A34-995F-16C10C1093C3}">
      <dsp:nvSpPr>
        <dsp:cNvPr id="0" name=""/>
        <dsp:cNvSpPr/>
      </dsp:nvSpPr>
      <dsp:spPr>
        <a:xfrm>
          <a:off x="227742" y="970683"/>
          <a:ext cx="647122" cy="6471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404915-061D-4B68-AC6F-430BF1B668CE}">
      <dsp:nvSpPr>
        <dsp:cNvPr id="0" name=""/>
        <dsp:cNvSpPr/>
      </dsp:nvSpPr>
      <dsp:spPr>
        <a:xfrm>
          <a:off x="363120" y="1811941"/>
          <a:ext cx="5623411" cy="517697"/>
        </a:xfrm>
        <a:prstGeom prst="rect">
          <a:avLst/>
        </a:prstGeom>
        <a:solidFill>
          <a:schemeClr val="accent6">
            <a:lumMod val="20000"/>
            <a:lumOff val="80000"/>
            <a:alpha val="40000"/>
          </a:schemeClr>
        </a:solidFill>
        <a:ln w="9525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354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0922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Итоговое оценивание</a:t>
          </a:r>
        </a:p>
      </dsp:txBody>
      <dsp:txXfrm>
        <a:off x="363120" y="1811941"/>
        <a:ext cx="5623411" cy="517697"/>
      </dsp:txXfrm>
    </dsp:sp>
    <dsp:sp modelId="{2433C94B-460A-4C0A-83E0-54E12EBED14D}">
      <dsp:nvSpPr>
        <dsp:cNvPr id="0" name=""/>
        <dsp:cNvSpPr/>
      </dsp:nvSpPr>
      <dsp:spPr>
        <a:xfrm>
          <a:off x="39559" y="1747229"/>
          <a:ext cx="647122" cy="64712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7D4FB-449D-4414-B435-70EE3EF19458}">
      <dsp:nvSpPr>
        <dsp:cNvPr id="0" name=""/>
        <dsp:cNvSpPr/>
      </dsp:nvSpPr>
      <dsp:spPr>
        <a:xfrm>
          <a:off x="672479" y="1780"/>
          <a:ext cx="2764947" cy="486673"/>
        </a:xfrm>
        <a:prstGeom prst="chevron">
          <a:avLst/>
        </a:prstGeom>
        <a:solidFill>
          <a:srgbClr val="9B2D1F">
            <a:hueOff val="0"/>
            <a:satOff val="0"/>
            <a:lumOff val="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25400" rIns="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000" b="1" kern="1200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от</a:t>
          </a:r>
        </a:p>
      </dsp:txBody>
      <dsp:txXfrm>
        <a:off x="915816" y="1780"/>
        <a:ext cx="2278274" cy="486673"/>
      </dsp:txXfrm>
    </dsp:sp>
    <dsp:sp modelId="{0EB626ED-D770-4DC3-8F27-F56CED138A76}">
      <dsp:nvSpPr>
        <dsp:cNvPr id="0" name=""/>
        <dsp:cNvSpPr/>
      </dsp:nvSpPr>
      <dsp:spPr>
        <a:xfrm>
          <a:off x="3374248" y="63679"/>
          <a:ext cx="1406898" cy="403938"/>
        </a:xfrm>
        <a:prstGeom prst="chevron">
          <a:avLst/>
        </a:prstGeom>
        <a:solidFill>
          <a:srgbClr val="9B2D1F">
            <a:tint val="40000"/>
            <a:alpha val="90000"/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переход 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576217" y="63679"/>
        <a:ext cx="1002960" cy="403938"/>
      </dsp:txXfrm>
    </dsp:sp>
    <dsp:sp modelId="{7131E1F5-3600-428F-8939-C471074D58CB}">
      <dsp:nvSpPr>
        <dsp:cNvPr id="0" name=""/>
        <dsp:cNvSpPr/>
      </dsp:nvSpPr>
      <dsp:spPr>
        <a:xfrm>
          <a:off x="672479" y="556587"/>
          <a:ext cx="2821608" cy="486673"/>
        </a:xfrm>
        <a:prstGeom prst="chevron">
          <a:avLst/>
        </a:prstGeom>
        <a:solidFill>
          <a:srgbClr val="9B2D1F">
            <a:hueOff val="238474"/>
            <a:satOff val="-5441"/>
            <a:lumOff val="201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Традиционных письменных работ</a:t>
          </a:r>
        </a:p>
      </dsp:txBody>
      <dsp:txXfrm>
        <a:off x="915816" y="556587"/>
        <a:ext cx="2334935" cy="486673"/>
      </dsp:txXfrm>
    </dsp:sp>
    <dsp:sp modelId="{2F34FFB1-F9E7-4E4E-998C-265164912ECE}">
      <dsp:nvSpPr>
        <dsp:cNvPr id="0" name=""/>
        <dsp:cNvSpPr/>
      </dsp:nvSpPr>
      <dsp:spPr>
        <a:xfrm>
          <a:off x="3563778" y="569085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246821"/>
            <a:satOff val="-647"/>
            <a:lumOff val="231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246821"/>
              <a:satOff val="-647"/>
              <a:lumOff val="231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765747" y="569085"/>
        <a:ext cx="605908" cy="403938"/>
      </dsp:txXfrm>
    </dsp:sp>
    <dsp:sp modelId="{C4630011-21CF-4FCA-B47E-7E245B3370FE}">
      <dsp:nvSpPr>
        <dsp:cNvPr id="0" name=""/>
        <dsp:cNvSpPr/>
      </dsp:nvSpPr>
      <dsp:spPr>
        <a:xfrm>
          <a:off x="672479" y="1111394"/>
          <a:ext cx="2821548" cy="486673"/>
        </a:xfrm>
        <a:prstGeom prst="chevron">
          <a:avLst/>
        </a:prstGeom>
        <a:solidFill>
          <a:srgbClr val="9B2D1F">
            <a:hueOff val="476947"/>
            <a:satOff val="-10882"/>
            <a:lumOff val="402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Неявных критериев оценивания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915816" y="1111394"/>
        <a:ext cx="2334875" cy="486673"/>
      </dsp:txXfrm>
    </dsp:sp>
    <dsp:sp modelId="{6BEFAB08-EE39-43AB-9A33-B27B78C3DC80}">
      <dsp:nvSpPr>
        <dsp:cNvPr id="0" name=""/>
        <dsp:cNvSpPr/>
      </dsp:nvSpPr>
      <dsp:spPr>
        <a:xfrm>
          <a:off x="3563777" y="1200838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493641"/>
            <a:satOff val="-1293"/>
            <a:lumOff val="463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493641"/>
              <a:satOff val="-1293"/>
              <a:lumOff val="463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765746" y="1200838"/>
        <a:ext cx="605908" cy="403938"/>
      </dsp:txXfrm>
    </dsp:sp>
    <dsp:sp modelId="{4284B161-2D37-44D5-98D9-8E0DD6CD34C9}">
      <dsp:nvSpPr>
        <dsp:cNvPr id="0" name=""/>
        <dsp:cNvSpPr/>
      </dsp:nvSpPr>
      <dsp:spPr>
        <a:xfrm>
          <a:off x="672479" y="1666202"/>
          <a:ext cx="2855566" cy="486673"/>
        </a:xfrm>
        <a:prstGeom prst="chevron">
          <a:avLst/>
        </a:prstGeom>
        <a:solidFill>
          <a:srgbClr val="9B2D1F">
            <a:hueOff val="715421"/>
            <a:satOff val="-16323"/>
            <a:lumOff val="6030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Оценивания учителем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915816" y="1666202"/>
        <a:ext cx="2368893" cy="486673"/>
      </dsp:txXfrm>
    </dsp:sp>
    <dsp:sp modelId="{E7D9AF63-6932-4E9A-8520-6E433892B06D}">
      <dsp:nvSpPr>
        <dsp:cNvPr id="0" name=""/>
        <dsp:cNvSpPr/>
      </dsp:nvSpPr>
      <dsp:spPr>
        <a:xfrm>
          <a:off x="3563774" y="1706240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740462"/>
            <a:satOff val="-1940"/>
            <a:lumOff val="694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740462"/>
              <a:satOff val="-1940"/>
              <a:lumOff val="694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765743" y="1706240"/>
        <a:ext cx="605908" cy="403938"/>
      </dsp:txXfrm>
    </dsp:sp>
    <dsp:sp modelId="{0E7AFFE4-75FB-4A67-9ADB-03F26E0D4618}">
      <dsp:nvSpPr>
        <dsp:cNvPr id="0" name=""/>
        <dsp:cNvSpPr/>
      </dsp:nvSpPr>
      <dsp:spPr>
        <a:xfrm>
          <a:off x="672479" y="2221009"/>
          <a:ext cx="2821548" cy="486673"/>
        </a:xfrm>
        <a:prstGeom prst="chevron">
          <a:avLst/>
        </a:prstGeom>
        <a:solidFill>
          <a:srgbClr val="9B2D1F">
            <a:hueOff val="953895"/>
            <a:satOff val="-21764"/>
            <a:lumOff val="803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Конкуренции 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915816" y="2221009"/>
        <a:ext cx="2334875" cy="486673"/>
      </dsp:txXfrm>
    </dsp:sp>
    <dsp:sp modelId="{47A3BD04-3E1C-4508-82B8-4A12819D09BF}">
      <dsp:nvSpPr>
        <dsp:cNvPr id="0" name=""/>
        <dsp:cNvSpPr/>
      </dsp:nvSpPr>
      <dsp:spPr>
        <a:xfrm>
          <a:off x="3563777" y="2211646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987282"/>
            <a:satOff val="-2587"/>
            <a:lumOff val="926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987282"/>
              <a:satOff val="-2587"/>
              <a:lumOff val="926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765746" y="2211646"/>
        <a:ext cx="605908" cy="403938"/>
      </dsp:txXfrm>
    </dsp:sp>
    <dsp:sp modelId="{44B4BADA-7AFC-4288-AFE4-37D1D975D593}">
      <dsp:nvSpPr>
        <dsp:cNvPr id="0" name=""/>
        <dsp:cNvSpPr/>
      </dsp:nvSpPr>
      <dsp:spPr>
        <a:xfrm>
          <a:off x="670059" y="2780226"/>
          <a:ext cx="2782942" cy="486673"/>
        </a:xfrm>
        <a:prstGeom prst="chevron">
          <a:avLst/>
        </a:prstGeom>
        <a:solidFill>
          <a:srgbClr val="9B2D1F">
            <a:hueOff val="1192368"/>
            <a:satOff val="-27205"/>
            <a:lumOff val="1004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Оценки результата</a:t>
          </a:r>
        </a:p>
      </dsp:txBody>
      <dsp:txXfrm>
        <a:off x="913396" y="2780226"/>
        <a:ext cx="2296269" cy="486673"/>
      </dsp:txXfrm>
    </dsp:sp>
    <dsp:sp modelId="{E7CCCF14-D513-4AD8-BE45-68E95FF5A5F5}">
      <dsp:nvSpPr>
        <dsp:cNvPr id="0" name=""/>
        <dsp:cNvSpPr/>
      </dsp:nvSpPr>
      <dsp:spPr>
        <a:xfrm>
          <a:off x="3468580" y="2843399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1234102"/>
            <a:satOff val="-3233"/>
            <a:lumOff val="1157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234102"/>
              <a:satOff val="-3233"/>
              <a:lumOff val="1157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670549" y="2843399"/>
        <a:ext cx="605908" cy="403938"/>
      </dsp:txXfrm>
    </dsp:sp>
    <dsp:sp modelId="{40D12CD7-EFCB-4D30-A248-EDB13D957D5D}">
      <dsp:nvSpPr>
        <dsp:cNvPr id="0" name=""/>
        <dsp:cNvSpPr/>
      </dsp:nvSpPr>
      <dsp:spPr>
        <a:xfrm>
          <a:off x="679141" y="3348801"/>
          <a:ext cx="2764777" cy="486673"/>
        </a:xfrm>
        <a:prstGeom prst="chevron">
          <a:avLst/>
        </a:prstGeom>
        <a:solidFill>
          <a:srgbClr val="9B2D1F">
            <a:hueOff val="1430842"/>
            <a:satOff val="-32646"/>
            <a:lumOff val="1205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Оценивания знаний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922478" y="3348801"/>
        <a:ext cx="2278104" cy="486673"/>
      </dsp:txXfrm>
    </dsp:sp>
    <dsp:sp modelId="{1D4C136B-4EDB-4AFB-BDBE-C51E5B19DD13}">
      <dsp:nvSpPr>
        <dsp:cNvPr id="0" name=""/>
        <dsp:cNvSpPr/>
      </dsp:nvSpPr>
      <dsp:spPr>
        <a:xfrm>
          <a:off x="3450415" y="3411977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1480923"/>
            <a:satOff val="-3880"/>
            <a:lumOff val="1389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480923"/>
              <a:satOff val="-3880"/>
              <a:lumOff val="1389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652384" y="3411977"/>
        <a:ext cx="605908" cy="403938"/>
      </dsp:txXfrm>
    </dsp:sp>
    <dsp:sp modelId="{8BA31562-5530-4449-9A59-702C6BC4F78E}">
      <dsp:nvSpPr>
        <dsp:cNvPr id="0" name=""/>
        <dsp:cNvSpPr/>
      </dsp:nvSpPr>
      <dsp:spPr>
        <a:xfrm>
          <a:off x="672479" y="3885431"/>
          <a:ext cx="2787079" cy="486673"/>
        </a:xfrm>
        <a:prstGeom prst="chevron">
          <a:avLst/>
        </a:prstGeom>
        <a:solidFill>
          <a:srgbClr val="9B2D1F">
            <a:hueOff val="1669316"/>
            <a:satOff val="-38087"/>
            <a:lumOff val="1406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Значимости и важности оценки</a:t>
          </a:r>
        </a:p>
      </dsp:txBody>
      <dsp:txXfrm>
        <a:off x="915816" y="3885431"/>
        <a:ext cx="2300406" cy="486673"/>
      </dsp:txXfrm>
    </dsp:sp>
    <dsp:sp modelId="{958033A8-382B-477A-88AA-43FD936453D2}">
      <dsp:nvSpPr>
        <dsp:cNvPr id="0" name=""/>
        <dsp:cNvSpPr/>
      </dsp:nvSpPr>
      <dsp:spPr>
        <a:xfrm>
          <a:off x="3481695" y="3980558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1727744"/>
            <a:satOff val="-4526"/>
            <a:lumOff val="1620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727744"/>
              <a:satOff val="-4526"/>
              <a:lumOff val="162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683664" y="3980558"/>
        <a:ext cx="605908" cy="403938"/>
      </dsp:txXfrm>
    </dsp:sp>
    <dsp:sp modelId="{53F3A9F2-7804-4987-AB05-E72FD2C5624F}">
      <dsp:nvSpPr>
        <dsp:cNvPr id="0" name=""/>
        <dsp:cNvSpPr/>
      </dsp:nvSpPr>
      <dsp:spPr>
        <a:xfrm>
          <a:off x="672479" y="4440238"/>
          <a:ext cx="2791921" cy="486673"/>
        </a:xfrm>
        <a:prstGeom prst="chevron">
          <a:avLst/>
        </a:prstGeom>
        <a:solidFill>
          <a:srgbClr val="9B2D1F">
            <a:hueOff val="1907789"/>
            <a:satOff val="-43528"/>
            <a:lumOff val="16079"/>
            <a:alphaOff val="0"/>
          </a:srgbClr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Итогового, суммарного оценивания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915816" y="4440238"/>
        <a:ext cx="2305248" cy="486673"/>
      </dsp:txXfrm>
    </dsp:sp>
    <dsp:sp modelId="{1590A346-56A4-4AA2-B192-66B851130001}">
      <dsp:nvSpPr>
        <dsp:cNvPr id="0" name=""/>
        <dsp:cNvSpPr/>
      </dsp:nvSpPr>
      <dsp:spPr>
        <a:xfrm>
          <a:off x="3428206" y="4524753"/>
          <a:ext cx="1009846" cy="403938"/>
        </a:xfrm>
        <a:prstGeom prst="chevron">
          <a:avLst/>
        </a:prstGeom>
        <a:solidFill>
          <a:srgbClr val="9B2D1F">
            <a:tint val="40000"/>
            <a:alpha val="90000"/>
            <a:hueOff val="1974564"/>
            <a:satOff val="-5173"/>
            <a:lumOff val="1852"/>
            <a:alphaOff val="0"/>
          </a:srgbClr>
        </a:solidFill>
        <a:ln w="12700" cap="flat" cmpd="sng" algn="ctr">
          <a:solidFill>
            <a:srgbClr val="9B2D1F">
              <a:tint val="40000"/>
              <a:alpha val="90000"/>
              <a:hueOff val="1974564"/>
              <a:satOff val="-5173"/>
              <a:lumOff val="1852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>
              <a:solidFill>
                <a:sysClr val="windowText" lastClr="000000">
                  <a:lumMod val="50000"/>
                </a:sysClr>
              </a:solidFill>
              <a:latin typeface="Cambria" panose="02040503050406030204" pitchFamily="18" charset="0"/>
              <a:ea typeface="+mn-ea"/>
              <a:cs typeface="+mn-cs"/>
            </a:rPr>
            <a:t>-</a:t>
          </a:r>
          <a:endParaRPr lang="ru-RU" sz="1600" b="1" kern="1200" dirty="0">
            <a:solidFill>
              <a:sysClr val="windowText" lastClr="000000">
                <a:lumMod val="50000"/>
              </a:sysClr>
            </a:solidFill>
            <a:latin typeface="Cambria" panose="02040503050406030204" pitchFamily="18" charset="0"/>
            <a:ea typeface="+mn-ea"/>
            <a:cs typeface="+mn-cs"/>
          </a:endParaRPr>
        </a:p>
      </dsp:txBody>
      <dsp:txXfrm>
        <a:off x="3630175" y="4524753"/>
        <a:ext cx="605908" cy="40393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57B34-84C4-443A-BB85-73D683C35249}">
      <dsp:nvSpPr>
        <dsp:cNvPr id="0" name=""/>
        <dsp:cNvSpPr/>
      </dsp:nvSpPr>
      <dsp:spPr>
        <a:xfrm>
          <a:off x="5628097" y="121235"/>
          <a:ext cx="1943053" cy="19430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Чёткое понимание учебных целей, ожиданий, критериев оценивания и способов улучшения собственной работы</a:t>
          </a:r>
        </a:p>
      </dsp:txBody>
      <dsp:txXfrm>
        <a:off x="5628097" y="121235"/>
        <a:ext cx="1943053" cy="1943053"/>
      </dsp:txXfrm>
    </dsp:sp>
    <dsp:sp modelId="{9C249DAD-E2F3-4834-B641-A4CD873A217E}">
      <dsp:nvSpPr>
        <dsp:cNvPr id="0" name=""/>
        <dsp:cNvSpPr/>
      </dsp:nvSpPr>
      <dsp:spPr>
        <a:xfrm>
          <a:off x="2205328" y="-1224"/>
          <a:ext cx="5488282" cy="5488282"/>
        </a:xfrm>
        <a:prstGeom prst="circularArrow">
          <a:avLst>
            <a:gd name="adj1" fmla="val 6904"/>
            <a:gd name="adj2" fmla="val 465483"/>
            <a:gd name="adj3" fmla="val 548862"/>
            <a:gd name="adj4" fmla="val 20585654"/>
            <a:gd name="adj5" fmla="val 8054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60E3E1-0FBC-4DFB-A9CC-ED874ECEF60A}">
      <dsp:nvSpPr>
        <dsp:cNvPr id="0" name=""/>
        <dsp:cNvSpPr/>
      </dsp:nvSpPr>
      <dsp:spPr>
        <a:xfrm>
          <a:off x="5628097" y="3421544"/>
          <a:ext cx="1943053" cy="19430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Возможность видеть свой учебный прогресс</a:t>
          </a:r>
        </a:p>
      </dsp:txBody>
      <dsp:txXfrm>
        <a:off x="5628097" y="3421544"/>
        <a:ext cx="1943053" cy="1943053"/>
      </dsp:txXfrm>
    </dsp:sp>
    <dsp:sp modelId="{C8A40A66-7342-4CEA-BE3F-85E9AB3135E8}">
      <dsp:nvSpPr>
        <dsp:cNvPr id="0" name=""/>
        <dsp:cNvSpPr/>
      </dsp:nvSpPr>
      <dsp:spPr>
        <a:xfrm>
          <a:off x="2205328" y="-1224"/>
          <a:ext cx="5488282" cy="5488282"/>
        </a:xfrm>
        <a:prstGeom prst="circularArrow">
          <a:avLst>
            <a:gd name="adj1" fmla="val 6904"/>
            <a:gd name="adj2" fmla="val 465483"/>
            <a:gd name="adj3" fmla="val 5948862"/>
            <a:gd name="adj4" fmla="val 4385654"/>
            <a:gd name="adj5" fmla="val 8054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6C75E-22CE-4221-AE7E-5FB492791D52}">
      <dsp:nvSpPr>
        <dsp:cNvPr id="0" name=""/>
        <dsp:cNvSpPr/>
      </dsp:nvSpPr>
      <dsp:spPr>
        <a:xfrm>
          <a:off x="2327788" y="3421544"/>
          <a:ext cx="1943053" cy="19430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Понимание и использование связей между учебной программой, учебными мероприятиями и оцениванием</a:t>
          </a:r>
        </a:p>
      </dsp:txBody>
      <dsp:txXfrm>
        <a:off x="2327788" y="3421544"/>
        <a:ext cx="1943053" cy="1943053"/>
      </dsp:txXfrm>
    </dsp:sp>
    <dsp:sp modelId="{015C4FEB-921E-445A-8F2D-DAABA84D663B}">
      <dsp:nvSpPr>
        <dsp:cNvPr id="0" name=""/>
        <dsp:cNvSpPr/>
      </dsp:nvSpPr>
      <dsp:spPr>
        <a:xfrm>
          <a:off x="2205328" y="-1224"/>
          <a:ext cx="5488282" cy="5488282"/>
        </a:xfrm>
        <a:prstGeom prst="circularArrow">
          <a:avLst>
            <a:gd name="adj1" fmla="val 6904"/>
            <a:gd name="adj2" fmla="val 465483"/>
            <a:gd name="adj3" fmla="val 11348862"/>
            <a:gd name="adj4" fmla="val 9785654"/>
            <a:gd name="adj5" fmla="val 8054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8F4E6-AE7C-4621-8554-015456BF4EE4}">
      <dsp:nvSpPr>
        <dsp:cNvPr id="0" name=""/>
        <dsp:cNvSpPr/>
      </dsp:nvSpPr>
      <dsp:spPr>
        <a:xfrm>
          <a:off x="2327788" y="121235"/>
          <a:ext cx="1943053" cy="1943053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spc="-75" dirty="0">
              <a:solidFill>
                <a:srgbClr val="76161A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Возможность завершить освоение материала раньше и перейти к освоению углублённой программы</a:t>
          </a:r>
        </a:p>
      </dsp:txBody>
      <dsp:txXfrm>
        <a:off x="2327788" y="121235"/>
        <a:ext cx="1943053" cy="1943053"/>
      </dsp:txXfrm>
    </dsp:sp>
    <dsp:sp modelId="{2F8AAC5E-D1D7-4F3B-9A2F-718ACB488F53}">
      <dsp:nvSpPr>
        <dsp:cNvPr id="0" name=""/>
        <dsp:cNvSpPr/>
      </dsp:nvSpPr>
      <dsp:spPr>
        <a:xfrm>
          <a:off x="2205328" y="-1224"/>
          <a:ext cx="5488282" cy="5488282"/>
        </a:xfrm>
        <a:prstGeom prst="circularArrow">
          <a:avLst>
            <a:gd name="adj1" fmla="val 6904"/>
            <a:gd name="adj2" fmla="val 465483"/>
            <a:gd name="adj3" fmla="val 16748862"/>
            <a:gd name="adj4" fmla="val 15185654"/>
            <a:gd name="adj5" fmla="val 8054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79BC9-3C7B-4B0E-96C8-0D5AF51945CD}" type="datetimeFigureOut">
              <a:rPr lang="ru-RU" smtClean="0"/>
              <a:t>18.11.2024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7109F-4EED-4EC6-A1DC-D304B9BD77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674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C7109F-4EED-4EC6-A1DC-D304B9BD775D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971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597316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62344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04431" y="2020638"/>
            <a:ext cx="487569" cy="141907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94654"/>
            <a:ext cx="12137434" cy="658676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6678524" cy="683895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2129" y="590558"/>
            <a:ext cx="2844794" cy="151118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" y="5565219"/>
            <a:ext cx="12191999" cy="129229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" y="0"/>
            <a:ext cx="12191999" cy="6857519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6978" y="504505"/>
            <a:ext cx="2844794" cy="15111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847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979820"/>
          </a:xfrm>
        </p:spPr>
        <p:txBody>
          <a:bodyPr lIns="0" tIns="0" rIns="0" bIns="0"/>
          <a:lstStyle>
            <a:lvl1pPr>
              <a:defRPr sz="6367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7640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414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66224" y="579702"/>
            <a:ext cx="4859552" cy="1615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0" b="0" i="0">
                <a:solidFill>
                  <a:srgbClr val="524641"/>
                </a:solidFill>
                <a:latin typeface="Druk Cyr"/>
                <a:cs typeface="Druk Cy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5482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PowerPoint_Slide.sldx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7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485470" y="1996076"/>
            <a:ext cx="8450825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6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«Современный подход к системе оценивания образовательных результатов обучающихся»</a:t>
            </a:r>
            <a:endParaRPr sz="3600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5"/>
          <p:cNvSpPr txBox="1"/>
          <p:nvPr/>
        </p:nvSpPr>
        <p:spPr>
          <a:xfrm>
            <a:off x="1439314" y="4259880"/>
            <a:ext cx="6906663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Шигаева Е.П., заместитель директора  по УВР</a:t>
            </a:r>
            <a:endParaRPr sz="2400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5"/>
          <p:cNvSpPr txBox="1"/>
          <p:nvPr/>
        </p:nvSpPr>
        <p:spPr>
          <a:xfrm>
            <a:off x="96502" y="5918662"/>
            <a:ext cx="8141410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400" spc="-75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</a:t>
            </a:r>
            <a:br>
              <a:rPr lang="ru-RU" sz="2400" spc="-75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spc="-75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«Средняя общеобразовательная школа №5», г. Югорск</a:t>
            </a:r>
          </a:p>
        </p:txBody>
      </p:sp>
    </p:spTree>
    <p:extLst>
      <p:ext uri="{BB962C8B-B14F-4D97-AF65-F5344CB8AC3E}">
        <p14:creationId xmlns:p14="http://schemas.microsoft.com/office/powerpoint/2010/main" val="2610086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D1F40345-83A9-4C49-9DE0-266AE4EEF1C4}"/>
              </a:ext>
            </a:extLst>
          </p:cNvPr>
          <p:cNvSpPr txBox="1"/>
          <p:nvPr/>
        </p:nvSpPr>
        <p:spPr>
          <a:xfrm>
            <a:off x="147483" y="324465"/>
            <a:ext cx="7846143" cy="175368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800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«Глубочайшим свойством человеческой природы является страстное желание людей быть оцененными по достоинству»    </a:t>
            </a:r>
          </a:p>
          <a:p>
            <a:pPr marL="12700" algn="r">
              <a:spcBef>
                <a:spcPts val="135"/>
              </a:spcBef>
            </a:pPr>
            <a:r>
              <a:rPr lang="ru-RU" sz="2800" spc="-75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Уильям Джеймс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48A46D-4905-885F-3995-D37E69D091BB}"/>
              </a:ext>
            </a:extLst>
          </p:cNvPr>
          <p:cNvSpPr txBox="1"/>
          <p:nvPr/>
        </p:nvSpPr>
        <p:spPr>
          <a:xfrm>
            <a:off x="896702" y="3184497"/>
            <a:ext cx="86831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сколько реальна для воплощения в практике идеальная модель оценивания образовательных результатов - …%</a:t>
            </a:r>
          </a:p>
          <a:p>
            <a:endParaRPr lang="ru-RU" sz="2800" spc="-75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1212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323234" y="227507"/>
            <a:ext cx="10800568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200" b="1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по ФГОС</a:t>
            </a:r>
            <a:endParaRPr lang="ru-RU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8E2F3510-C91A-5552-A1B3-CDEF33FBFF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7255453"/>
              </p:ext>
            </p:extLst>
          </p:nvPr>
        </p:nvGraphicFramePr>
        <p:xfrm>
          <a:off x="-345508" y="1024148"/>
          <a:ext cx="9898939" cy="5485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1717" y="2742829"/>
            <a:ext cx="2477082" cy="154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979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FD7F35-5AC2-3BC8-6429-AC117FF69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5">
            <a:extLst>
              <a:ext uri="{FF2B5EF4-FFF2-40B4-BE49-F238E27FC236}">
                <a16:creationId xmlns:a16="http://schemas.microsoft.com/office/drawing/2014/main" id="{D1D35AAF-0739-3EA8-4EBB-00372006442C}"/>
              </a:ext>
            </a:extLst>
          </p:cNvPr>
          <p:cNvSpPr txBox="1"/>
          <p:nvPr/>
        </p:nvSpPr>
        <p:spPr>
          <a:xfrm>
            <a:off x="305813" y="1230457"/>
            <a:ext cx="7941536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altLang="ru-RU" sz="2800" b="1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проведению формирующего оценивания</a:t>
            </a:r>
            <a:endParaRPr sz="2800" b="1" spc="-75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Объект 4">
            <a:extLst>
              <a:ext uri="{FF2B5EF4-FFF2-40B4-BE49-F238E27FC236}">
                <a16:creationId xmlns:a16="http://schemas.microsoft.com/office/drawing/2014/main" id="{F807207C-E737-2579-4BC6-F9B6D64A15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6613098"/>
              </p:ext>
            </p:extLst>
          </p:nvPr>
        </p:nvGraphicFramePr>
        <p:xfrm>
          <a:off x="831273" y="3043974"/>
          <a:ext cx="11360727" cy="1270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163869F-4968-3575-8EAE-D2649C1A06EB}"/>
              </a:ext>
            </a:extLst>
          </p:cNvPr>
          <p:cNvSpPr txBox="1"/>
          <p:nvPr/>
        </p:nvSpPr>
        <p:spPr>
          <a:xfrm>
            <a:off x="9975273" y="4638502"/>
            <a:ext cx="22167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«М.А. Пинская»</a:t>
            </a:r>
          </a:p>
        </p:txBody>
      </p:sp>
    </p:spTree>
    <p:extLst>
      <p:ext uri="{BB962C8B-B14F-4D97-AF65-F5344CB8AC3E}">
        <p14:creationId xmlns:p14="http://schemas.microsoft.com/office/powerpoint/2010/main" val="13677794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5">
            <a:extLst>
              <a:ext uri="{FF2B5EF4-FFF2-40B4-BE49-F238E27FC236}">
                <a16:creationId xmlns:a16="http://schemas.microsoft.com/office/drawing/2014/main" id="{03E68B2D-0EC2-483C-A8B8-4CF81AEEEC74}"/>
              </a:ext>
            </a:extLst>
          </p:cNvPr>
          <p:cNvSpPr txBox="1"/>
          <p:nvPr/>
        </p:nvSpPr>
        <p:spPr>
          <a:xfrm>
            <a:off x="69700" y="187676"/>
            <a:ext cx="7941536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altLang="ru-RU" sz="2800" b="1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Подходы к проведению формирующего оценивания</a:t>
            </a:r>
            <a:endParaRPr sz="2800" b="1" spc="-75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Объект 3">
            <a:extLst>
              <a:ext uri="{FF2B5EF4-FFF2-40B4-BE49-F238E27FC236}">
                <a16:creationId xmlns:a16="http://schemas.microsoft.com/office/drawing/2014/main" id="{124B8594-E4E2-E8C1-6FFD-71CB4095AD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76344"/>
              </p:ext>
            </p:extLst>
          </p:nvPr>
        </p:nvGraphicFramePr>
        <p:xfrm>
          <a:off x="764930" y="872904"/>
          <a:ext cx="7482255" cy="1465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4">
            <a:extLst>
              <a:ext uri="{FF2B5EF4-FFF2-40B4-BE49-F238E27FC236}">
                <a16:creationId xmlns:a16="http://schemas.microsoft.com/office/drawing/2014/main" id="{3D43C36D-C0CB-093A-2E14-975507310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8458" y="2372064"/>
            <a:ext cx="375735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lvl="0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ru-RU" altLang="ru-RU" sz="24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Дилан Вилиам и Пол Блэк</a:t>
            </a:r>
            <a:endParaRPr lang="ru-RU" altLang="ru-RU" sz="2400" spc="-75" dirty="0">
              <a:solidFill>
                <a:srgbClr val="76161A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1236798" y="3198755"/>
            <a:ext cx="7201362" cy="1145534"/>
            <a:chOff x="2072067" y="3447127"/>
            <a:chExt cx="7195026" cy="1189309"/>
          </a:xfrm>
        </p:grpSpPr>
        <p:sp>
          <p:nvSpPr>
            <p:cNvPr id="8" name="Полилиния 7"/>
            <p:cNvSpPr/>
            <p:nvPr/>
          </p:nvSpPr>
          <p:spPr>
            <a:xfrm>
              <a:off x="2072067" y="3447127"/>
              <a:ext cx="1893427" cy="1189309"/>
            </a:xfrm>
            <a:custGeom>
              <a:avLst/>
              <a:gdLst>
                <a:gd name="connsiteX0" fmla="*/ 0 w 1893427"/>
                <a:gd name="connsiteY0" fmla="*/ 0 h 1189309"/>
                <a:gd name="connsiteX1" fmla="*/ 1893427 w 1893427"/>
                <a:gd name="connsiteY1" fmla="*/ 0 h 1189309"/>
                <a:gd name="connsiteX2" fmla="*/ 1893427 w 1893427"/>
                <a:gd name="connsiteY2" fmla="*/ 1189309 h 1189309"/>
                <a:gd name="connsiteX3" fmla="*/ 0 w 1893427"/>
                <a:gd name="connsiteY3" fmla="*/ 1189309 h 1189309"/>
                <a:gd name="connsiteX4" fmla="*/ 0 w 1893427"/>
                <a:gd name="connsiteY4" fmla="*/ 0 h 118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427" h="1189309">
                  <a:moveTo>
                    <a:pt x="0" y="0"/>
                  </a:moveTo>
                  <a:lnTo>
                    <a:pt x="1893427" y="0"/>
                  </a:lnTo>
                  <a:lnTo>
                    <a:pt x="1893427" y="1189309"/>
                  </a:lnTo>
                  <a:lnTo>
                    <a:pt x="0" y="1189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rgbClr val="76161A"/>
                  </a:solidFill>
                  <a:latin typeface="Calibri"/>
                  <a:ea typeface="+mn-ea"/>
                  <a:cs typeface="+mn-cs"/>
                </a:rPr>
                <a:t>Определение планируемых результатов обучения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154838" y="3806997"/>
              <a:ext cx="401406" cy="469570"/>
            </a:xfrm>
            <a:custGeom>
              <a:avLst/>
              <a:gdLst>
                <a:gd name="connsiteX0" fmla="*/ 0 w 401406"/>
                <a:gd name="connsiteY0" fmla="*/ 93914 h 469570"/>
                <a:gd name="connsiteX1" fmla="*/ 200703 w 401406"/>
                <a:gd name="connsiteY1" fmla="*/ 93914 h 469570"/>
                <a:gd name="connsiteX2" fmla="*/ 200703 w 401406"/>
                <a:gd name="connsiteY2" fmla="*/ 0 h 469570"/>
                <a:gd name="connsiteX3" fmla="*/ 401406 w 401406"/>
                <a:gd name="connsiteY3" fmla="*/ 234785 h 469570"/>
                <a:gd name="connsiteX4" fmla="*/ 200703 w 401406"/>
                <a:gd name="connsiteY4" fmla="*/ 469570 h 469570"/>
                <a:gd name="connsiteX5" fmla="*/ 200703 w 401406"/>
                <a:gd name="connsiteY5" fmla="*/ 375656 h 469570"/>
                <a:gd name="connsiteX6" fmla="*/ 0 w 401406"/>
                <a:gd name="connsiteY6" fmla="*/ 375656 h 469570"/>
                <a:gd name="connsiteX7" fmla="*/ 0 w 401406"/>
                <a:gd name="connsiteY7" fmla="*/ 93914 h 46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406" h="469570">
                  <a:moveTo>
                    <a:pt x="0" y="93914"/>
                  </a:moveTo>
                  <a:lnTo>
                    <a:pt x="200703" y="93914"/>
                  </a:lnTo>
                  <a:lnTo>
                    <a:pt x="200703" y="0"/>
                  </a:lnTo>
                  <a:lnTo>
                    <a:pt x="401406" y="234785"/>
                  </a:lnTo>
                  <a:lnTo>
                    <a:pt x="200703" y="469570"/>
                  </a:lnTo>
                  <a:lnTo>
                    <a:pt x="200703" y="375656"/>
                  </a:lnTo>
                  <a:lnTo>
                    <a:pt x="0" y="375656"/>
                  </a:lnTo>
                  <a:lnTo>
                    <a:pt x="0" y="93914"/>
                  </a:lnTo>
                  <a:close/>
                </a:path>
              </a:pathLst>
            </a:custGeom>
            <a:solidFill>
              <a:schemeClr val="accent6"/>
            </a:solidFill>
            <a:scene3d>
              <a:camera prst="orthographicFront"/>
              <a:lightRig rig="threePt" dir="t">
                <a:rot lat="0" lon="0" rev="7500000"/>
              </a:lightRig>
            </a:scene3d>
            <a:sp3d z="-70000" extrusionH="63500" prstMaterial="matte">
              <a:bevelT w="25400" h="63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914" rIns="120422" bIns="9391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722867" y="3447127"/>
              <a:ext cx="1893427" cy="1189309"/>
            </a:xfrm>
            <a:custGeom>
              <a:avLst/>
              <a:gdLst>
                <a:gd name="connsiteX0" fmla="*/ 0 w 1893427"/>
                <a:gd name="connsiteY0" fmla="*/ 0 h 1189309"/>
                <a:gd name="connsiteX1" fmla="*/ 1893427 w 1893427"/>
                <a:gd name="connsiteY1" fmla="*/ 0 h 1189309"/>
                <a:gd name="connsiteX2" fmla="*/ 1893427 w 1893427"/>
                <a:gd name="connsiteY2" fmla="*/ 1189309 h 1189309"/>
                <a:gd name="connsiteX3" fmla="*/ 0 w 1893427"/>
                <a:gd name="connsiteY3" fmla="*/ 1189309 h 1189309"/>
                <a:gd name="connsiteX4" fmla="*/ 0 w 1893427"/>
                <a:gd name="connsiteY4" fmla="*/ 0 h 118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427" h="1189309">
                  <a:moveTo>
                    <a:pt x="0" y="0"/>
                  </a:moveTo>
                  <a:lnTo>
                    <a:pt x="1893427" y="0"/>
                  </a:lnTo>
                  <a:lnTo>
                    <a:pt x="1893427" y="1189309"/>
                  </a:lnTo>
                  <a:lnTo>
                    <a:pt x="0" y="1189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rgbClr val="76161A"/>
                  </a:solidFill>
                  <a:latin typeface="Calibri"/>
                  <a:ea typeface="+mn-ea"/>
                  <a:cs typeface="+mn-cs"/>
                </a:rPr>
                <a:t>Определение критериев отметки и оценки</a:t>
              </a: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6805637" y="3806997"/>
              <a:ext cx="401406" cy="469570"/>
            </a:xfrm>
            <a:custGeom>
              <a:avLst/>
              <a:gdLst>
                <a:gd name="connsiteX0" fmla="*/ 0 w 401406"/>
                <a:gd name="connsiteY0" fmla="*/ 93914 h 469570"/>
                <a:gd name="connsiteX1" fmla="*/ 200703 w 401406"/>
                <a:gd name="connsiteY1" fmla="*/ 93914 h 469570"/>
                <a:gd name="connsiteX2" fmla="*/ 200703 w 401406"/>
                <a:gd name="connsiteY2" fmla="*/ 0 h 469570"/>
                <a:gd name="connsiteX3" fmla="*/ 401406 w 401406"/>
                <a:gd name="connsiteY3" fmla="*/ 234785 h 469570"/>
                <a:gd name="connsiteX4" fmla="*/ 200703 w 401406"/>
                <a:gd name="connsiteY4" fmla="*/ 469570 h 469570"/>
                <a:gd name="connsiteX5" fmla="*/ 200703 w 401406"/>
                <a:gd name="connsiteY5" fmla="*/ 375656 h 469570"/>
                <a:gd name="connsiteX6" fmla="*/ 0 w 401406"/>
                <a:gd name="connsiteY6" fmla="*/ 375656 h 469570"/>
                <a:gd name="connsiteX7" fmla="*/ 0 w 401406"/>
                <a:gd name="connsiteY7" fmla="*/ 93914 h 469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1406" h="469570">
                  <a:moveTo>
                    <a:pt x="0" y="93914"/>
                  </a:moveTo>
                  <a:lnTo>
                    <a:pt x="200703" y="93914"/>
                  </a:lnTo>
                  <a:lnTo>
                    <a:pt x="200703" y="0"/>
                  </a:lnTo>
                  <a:lnTo>
                    <a:pt x="401406" y="234785"/>
                  </a:lnTo>
                  <a:lnTo>
                    <a:pt x="200703" y="469570"/>
                  </a:lnTo>
                  <a:lnTo>
                    <a:pt x="200703" y="375656"/>
                  </a:lnTo>
                  <a:lnTo>
                    <a:pt x="0" y="375656"/>
                  </a:lnTo>
                  <a:lnTo>
                    <a:pt x="0" y="93914"/>
                  </a:lnTo>
                  <a:close/>
                </a:path>
              </a:pathLst>
            </a:custGeom>
            <a:scene3d>
              <a:camera prst="orthographicFront"/>
              <a:lightRig rig="threePt" dir="t">
                <a:rot lat="0" lon="0" rev="7500000"/>
              </a:lightRig>
            </a:scene3d>
            <a:sp3d z="-70000" extrusionH="63500" prstMaterial="matte">
              <a:bevelT w="25400" h="6350" prst="relaxedInset"/>
              <a:contourClr>
                <a:schemeClr val="bg1"/>
              </a:contourClr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3914" rIns="120422" bIns="93914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kern="120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7373666" y="3447127"/>
              <a:ext cx="1893427" cy="1189309"/>
            </a:xfrm>
            <a:custGeom>
              <a:avLst/>
              <a:gdLst>
                <a:gd name="connsiteX0" fmla="*/ 0 w 1893427"/>
                <a:gd name="connsiteY0" fmla="*/ 0 h 1189309"/>
                <a:gd name="connsiteX1" fmla="*/ 1893427 w 1893427"/>
                <a:gd name="connsiteY1" fmla="*/ 0 h 1189309"/>
                <a:gd name="connsiteX2" fmla="*/ 1893427 w 1893427"/>
                <a:gd name="connsiteY2" fmla="*/ 1189309 h 1189309"/>
                <a:gd name="connsiteX3" fmla="*/ 0 w 1893427"/>
                <a:gd name="connsiteY3" fmla="*/ 1189309 h 1189309"/>
                <a:gd name="connsiteX4" fmla="*/ 0 w 1893427"/>
                <a:gd name="connsiteY4" fmla="*/ 0 h 1189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3427" h="1189309">
                  <a:moveTo>
                    <a:pt x="0" y="0"/>
                  </a:moveTo>
                  <a:lnTo>
                    <a:pt x="1893427" y="0"/>
                  </a:lnTo>
                  <a:lnTo>
                    <a:pt x="1893427" y="1189309"/>
                  </a:lnTo>
                  <a:lnTo>
                    <a:pt x="0" y="1189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cene3d>
              <a:camera prst="orthographicFront"/>
              <a:lightRig rig="threePt" dir="t">
                <a:rot lat="0" lon="0" rev="7500000"/>
              </a:lightRig>
            </a:scene3d>
            <a:sp3d prstMaterial="plastic">
              <a:bevelT w="127000" h="25400" prst="relaxedInset"/>
            </a:sp3d>
          </p:spPr>
          <p:style>
            <a:lnRef idx="0">
              <a:scrgbClr r="0" g="0" b="0"/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800" b="1" kern="1200" dirty="0">
                  <a:solidFill>
                    <a:srgbClr val="76161A"/>
                  </a:solidFill>
                  <a:latin typeface="Calibri"/>
                  <a:ea typeface="+mn-ea"/>
                  <a:cs typeface="+mn-cs"/>
                </a:rPr>
                <a:t>Определение количества выставляемых оценок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3D7BC2F-C756-C9F5-E711-F7660D65F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0311" y="4255104"/>
            <a:ext cx="21270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2100»</a:t>
            </a:r>
          </a:p>
        </p:txBody>
      </p:sp>
    </p:spTree>
    <p:extLst>
      <p:ext uri="{BB962C8B-B14F-4D97-AF65-F5344CB8AC3E}">
        <p14:creationId xmlns:p14="http://schemas.microsoft.com/office/powerpoint/2010/main" val="228587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620840" y="52724"/>
            <a:ext cx="9232246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800" b="1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Организационная модель формирующего оценивания</a:t>
            </a:r>
            <a:endParaRPr sz="2800" b="1" dirty="0">
              <a:solidFill>
                <a:srgbClr val="76161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80AB620-B465-B54C-F788-0E17C1AB019C}"/>
              </a:ext>
            </a:extLst>
          </p:cNvPr>
          <p:cNvSpPr txBox="1">
            <a:spLocks/>
          </p:cNvSpPr>
          <p:nvPr/>
        </p:nvSpPr>
        <p:spPr>
          <a:xfrm>
            <a:off x="1919536" y="332656"/>
            <a:ext cx="8640960" cy="9361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200" b="1" i="0" u="none" strike="noStrike" kern="1200" cap="all" spc="0" normalizeH="0" baseline="0" noProof="0" dirty="0">
              <a:ln>
                <a:noFill/>
              </a:ln>
              <a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tile tx="6350" ty="-127000" sx="65000" sy="64000" flip="none" algn="tl"/>
              </a:blipFill>
              <a:effectLst/>
              <a:uLnTx/>
              <a:uFillTx/>
              <a:latin typeface="Cambria" panose="02040503050406030204" pitchFamily="18" charset="0"/>
              <a:ea typeface="+mj-ea"/>
              <a:cs typeface="+mj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52C5AD-4C8F-EBE3-0EFE-5C263D0223E9}"/>
              </a:ext>
            </a:extLst>
          </p:cNvPr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00923"/>
            <a:ext cx="8585965" cy="5658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58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8" name="object 5">
            <a:extLst>
              <a:ext uri="{FF2B5EF4-FFF2-40B4-BE49-F238E27FC236}">
                <a16:creationId xmlns:a16="http://schemas.microsoft.com/office/drawing/2014/main" id="{09E51931-CA61-441A-BD93-DC9A85993768}"/>
              </a:ext>
            </a:extLst>
          </p:cNvPr>
          <p:cNvSpPr txBox="1"/>
          <p:nvPr/>
        </p:nvSpPr>
        <p:spPr>
          <a:xfrm>
            <a:off x="58190" y="415636"/>
            <a:ext cx="9543010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2800" b="1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оценивания образовательных результатов учащихся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C8C2DA-DDDD-4237-A2EB-5C06CF2E3B89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8D9F4FE8-6718-7E23-4C88-A36A5EA1AB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20359888"/>
              </p:ext>
            </p:extLst>
          </p:nvPr>
        </p:nvGraphicFramePr>
        <p:xfrm>
          <a:off x="332508" y="1280160"/>
          <a:ext cx="8445731" cy="1895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B2ADCD7B-71F1-4099-33F9-64F31E2535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5453432"/>
              </p:ext>
            </p:extLst>
          </p:nvPr>
        </p:nvGraphicFramePr>
        <p:xfrm>
          <a:off x="1438101" y="3175462"/>
          <a:ext cx="6018415" cy="2588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524242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C570DCC-E5FC-02A1-DC3A-2F31ABF37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464253-38AA-C680-86AF-27E597680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2E0879-5A55-369D-0F03-0B26C18CAE42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68EABD-0B83-7BC2-0748-490A7F95DE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241" y="66220"/>
            <a:ext cx="8869474" cy="842058"/>
          </a:xfrm>
        </p:spPr>
        <p:txBody>
          <a:bodyPr>
            <a:noAutofit/>
          </a:bodyPr>
          <a:lstStyle/>
          <a:p>
            <a:pPr algn="ctr"/>
            <a:r>
              <a:rPr lang="ru-RU" sz="2800" b="1" kern="1200" spc="-75" dirty="0">
                <a:solidFill>
                  <a:srgbClr val="76161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 надо изменить, </a:t>
            </a:r>
            <a:br>
              <a:rPr lang="ru-RU" sz="2800" b="1" kern="1200" spc="-75" dirty="0">
                <a:solidFill>
                  <a:srgbClr val="76161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800" b="1" kern="1200" spc="-75" dirty="0">
                <a:solidFill>
                  <a:srgbClr val="76161A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чтобы успешно перейти к новой системе оценивания?</a:t>
            </a: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A5C358D8-DAD9-F2D7-8AF4-62891604A5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1715876"/>
              </p:ext>
            </p:extLst>
          </p:nvPr>
        </p:nvGraphicFramePr>
        <p:xfrm>
          <a:off x="497040" y="1102831"/>
          <a:ext cx="5358637" cy="49286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4916A7D6-8DEA-3E74-FE3A-9F69126BEB03}"/>
              </a:ext>
            </a:extLst>
          </p:cNvPr>
          <p:cNvGrpSpPr/>
          <p:nvPr/>
        </p:nvGrpSpPr>
        <p:grpSpPr>
          <a:xfrm>
            <a:off x="6635933" y="1102832"/>
            <a:ext cx="2710290" cy="4928692"/>
            <a:chOff x="6012159" y="1268759"/>
            <a:chExt cx="2520282" cy="5472608"/>
          </a:xfrm>
        </p:grpSpPr>
        <p:sp>
          <p:nvSpPr>
            <p:cNvPr id="8" name="Скругленный прямоугольник 7">
              <a:extLst>
                <a:ext uri="{FF2B5EF4-FFF2-40B4-BE49-F238E27FC236}">
                  <a16:creationId xmlns:a16="http://schemas.microsoft.com/office/drawing/2014/main" id="{6E7D375C-18DE-535D-292C-52AF841E9727}"/>
                </a:ext>
              </a:extLst>
            </p:cNvPr>
            <p:cNvSpPr/>
            <p:nvPr/>
          </p:nvSpPr>
          <p:spPr>
            <a:xfrm>
              <a:off x="6012160" y="1268759"/>
              <a:ext cx="252028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к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37EA8DAF-9491-90D8-9EA5-79352BDA7627}"/>
                </a:ext>
              </a:extLst>
            </p:cNvPr>
            <p:cNvSpPr/>
            <p:nvPr/>
          </p:nvSpPr>
          <p:spPr>
            <a:xfrm>
              <a:off x="6012159" y="1797993"/>
              <a:ext cx="2520281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Проектам, творческим работам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F4942809-A000-8CA6-0510-4060E6DDD316}"/>
                </a:ext>
              </a:extLst>
            </p:cNvPr>
            <p:cNvSpPr/>
            <p:nvPr/>
          </p:nvSpPr>
          <p:spPr>
            <a:xfrm>
              <a:off x="6012159" y="6309319"/>
              <a:ext cx="2520281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Развивающему, позитивному учению</a:t>
              </a:r>
            </a:p>
          </p:txBody>
        </p:sp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7305602D-A298-F54E-9666-E10DED9D4BCB}"/>
                </a:ext>
              </a:extLst>
            </p:cNvPr>
            <p:cNvSpPr/>
            <p:nvPr/>
          </p:nvSpPr>
          <p:spPr>
            <a:xfrm>
              <a:off x="6016931" y="5733255"/>
              <a:ext cx="251551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Значимости учения</a:t>
              </a:r>
            </a:p>
          </p:txBody>
        </p:sp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003B0F57-9ADC-11AF-1D64-F6AE5BC5FA27}"/>
                </a:ext>
              </a:extLst>
            </p:cNvPr>
            <p:cNvSpPr/>
            <p:nvPr/>
          </p:nvSpPr>
          <p:spPr>
            <a:xfrm>
              <a:off x="6016930" y="5085183"/>
              <a:ext cx="251551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Оцениванию понимания, анализа, синтеза</a:t>
              </a:r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82182D6E-EFD6-A2BE-33C4-D1501ECEB432}"/>
                </a:ext>
              </a:extLst>
            </p:cNvPr>
            <p:cNvSpPr/>
            <p:nvPr/>
          </p:nvSpPr>
          <p:spPr>
            <a:xfrm>
              <a:off x="6012160" y="4437111"/>
              <a:ext cx="252028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Оцениванию процесса</a:t>
              </a:r>
            </a:p>
          </p:txBody>
        </p:sp>
        <p:sp>
          <p:nvSpPr>
            <p:cNvPr id="14" name="Скругленный прямоугольник 13">
              <a:extLst>
                <a:ext uri="{FF2B5EF4-FFF2-40B4-BE49-F238E27FC236}">
                  <a16:creationId xmlns:a16="http://schemas.microsoft.com/office/drawing/2014/main" id="{7DA09382-91AC-E572-A035-E8C63DF60A2A}"/>
                </a:ext>
              </a:extLst>
            </p:cNvPr>
            <p:cNvSpPr/>
            <p:nvPr/>
          </p:nvSpPr>
          <p:spPr>
            <a:xfrm>
              <a:off x="6012160" y="3717031"/>
              <a:ext cx="252028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Сотрудничеству, сотворчеству</a:t>
              </a:r>
            </a:p>
          </p:txBody>
        </p:sp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54C54B8C-87B3-59D5-3A4F-CC5199ACCAE7}"/>
                </a:ext>
              </a:extLst>
            </p:cNvPr>
            <p:cNvSpPr/>
            <p:nvPr/>
          </p:nvSpPr>
          <p:spPr>
            <a:xfrm>
              <a:off x="6012160" y="3068959"/>
              <a:ext cx="252028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Оцениванию при участии обучающихся</a:t>
              </a:r>
            </a:p>
          </p:txBody>
        </p:sp>
        <p:sp>
          <p:nvSpPr>
            <p:cNvPr id="16" name="Скругленный прямоугольник 15">
              <a:extLst>
                <a:ext uri="{FF2B5EF4-FFF2-40B4-BE49-F238E27FC236}">
                  <a16:creationId xmlns:a16="http://schemas.microsoft.com/office/drawing/2014/main" id="{60C11A94-3B84-6997-2503-C85288C3BEB0}"/>
                </a:ext>
              </a:extLst>
            </p:cNvPr>
            <p:cNvSpPr/>
            <p:nvPr/>
          </p:nvSpPr>
          <p:spPr>
            <a:xfrm>
              <a:off x="6016930" y="2382441"/>
              <a:ext cx="2515510" cy="432048"/>
            </a:xfrm>
            <a:prstGeom prst="roundRect">
              <a:avLst/>
            </a:prstGeom>
            <a:solidFill>
              <a:srgbClr val="A28E6A"/>
            </a:solidFill>
            <a:ln w="12700" cap="flat" cmpd="sng" algn="ctr">
              <a:solidFill>
                <a:srgbClr val="A28E6A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</a:prstClr>
                  </a:solidFill>
                  <a:effectLst/>
                  <a:uLnTx/>
                  <a:uFillTx/>
                  <a:latin typeface="Cambria" panose="02040503050406030204" pitchFamily="18" charset="0"/>
                  <a:ea typeface="+mn-ea"/>
                  <a:cs typeface="+mn-cs"/>
                </a:rPr>
                <a:t>Чётким и прозрачным критериям оценивания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937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sp>
        <p:nvSpPr>
          <p:cNvPr id="3" name="object 5">
            <a:extLst>
              <a:ext uri="{FF2B5EF4-FFF2-40B4-BE49-F238E27FC236}">
                <a16:creationId xmlns:a16="http://schemas.microsoft.com/office/drawing/2014/main" id="{4A40B9A8-8748-4B9D-9F74-9718765DCD5C}"/>
              </a:ext>
            </a:extLst>
          </p:cNvPr>
          <p:cNvSpPr txBox="1"/>
          <p:nvPr/>
        </p:nvSpPr>
        <p:spPr>
          <a:xfrm>
            <a:off x="339458" y="289656"/>
            <a:ext cx="9232246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lang="ru-RU" sz="3600" spc="-75" dirty="0">
                <a:solidFill>
                  <a:srgbClr val="76161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оценивания</a:t>
            </a:r>
            <a:endParaRPr sz="3600" dirty="0">
              <a:solidFill>
                <a:srgbClr val="76161A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4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C1B89A4-3AA5-0250-0709-FA681E7060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347621"/>
              </p:ext>
            </p:extLst>
          </p:nvPr>
        </p:nvGraphicFramePr>
        <p:xfrm>
          <a:off x="456117" y="860966"/>
          <a:ext cx="8998927" cy="49178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Slide" r:id="rId5" imgW="4197193" imgH="3148673" progId="PowerPoint.Slide.12">
                  <p:embed/>
                </p:oleObj>
              </mc:Choice>
              <mc:Fallback>
                <p:oleObj name="Slide" r:id="rId5" imgW="4197193" imgH="3148673" progId="PowerPoint.Slide.12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117" y="860966"/>
                        <a:ext cx="8998927" cy="49178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6656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32"/>
          <a:stretch/>
        </p:blipFill>
        <p:spPr>
          <a:xfrm>
            <a:off x="0" y="5953237"/>
            <a:ext cx="12202991" cy="9047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991A25-4465-4981-8A1F-ECEC4AD7D251}"/>
              </a:ext>
            </a:extLst>
          </p:cNvPr>
          <p:cNvPicPr/>
          <p:nvPr/>
        </p:nvPicPr>
        <p:blipFill rotWithShape="1">
          <a:blip r:embed="rId3"/>
          <a:srcRect t="17151"/>
          <a:stretch/>
        </p:blipFill>
        <p:spPr bwMode="auto">
          <a:xfrm>
            <a:off x="9601200" y="154115"/>
            <a:ext cx="2341118" cy="16655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7F1D0B83-C7C2-F546-6FF9-CC0EA15FC4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4001645"/>
              </p:ext>
            </p:extLst>
          </p:nvPr>
        </p:nvGraphicFramePr>
        <p:xfrm>
          <a:off x="207818" y="467403"/>
          <a:ext cx="9898939" cy="5485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76" y="2350710"/>
            <a:ext cx="1719221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289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2079</TotalTime>
  <Words>305</Words>
  <Application>Microsoft Office PowerPoint</Application>
  <PresentationFormat>Широкоэкранный</PresentationFormat>
  <Paragraphs>75</Paragraphs>
  <Slides>10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Cambria</vt:lpstr>
      <vt:lpstr>Druk Cyr</vt:lpstr>
      <vt:lpstr>Times New Roman</vt:lpstr>
      <vt:lpstr>Office Theme</vt:lpstr>
      <vt:lpstr>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Что надо изменить,  чтобы успешно перейти к новой системе оценивания?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Елена Ивановна Минаева</cp:lastModifiedBy>
  <cp:revision>93</cp:revision>
  <dcterms:created xsi:type="dcterms:W3CDTF">2023-02-14T15:50:37Z</dcterms:created>
  <dcterms:modified xsi:type="dcterms:W3CDTF">2024-11-18T07:11:28Z</dcterms:modified>
</cp:coreProperties>
</file>