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86" r:id="rId3"/>
    <p:sldId id="259" r:id="rId4"/>
    <p:sldId id="282" r:id="rId5"/>
    <p:sldId id="278" r:id="rId6"/>
    <p:sldId id="267" r:id="rId7"/>
    <p:sldId id="279" r:id="rId8"/>
    <p:sldId id="288" r:id="rId9"/>
    <p:sldId id="261" r:id="rId10"/>
    <p:sldId id="270" r:id="rId11"/>
    <p:sldId id="283" r:id="rId12"/>
    <p:sldId id="271" r:id="rId13"/>
    <p:sldId id="289" r:id="rId14"/>
    <p:sldId id="273" r:id="rId15"/>
    <p:sldId id="290" r:id="rId16"/>
    <p:sldId id="285" r:id="rId17"/>
    <p:sldId id="276" r:id="rId18"/>
    <p:sldId id="281" r:id="rId19"/>
    <p:sldId id="280" r:id="rId20"/>
    <p:sldId id="260" r:id="rId21"/>
    <p:sldId id="29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252593"/>
    <a:srgbClr val="649B3F"/>
    <a:srgbClr val="FFCC00"/>
    <a:srgbClr val="CCCCFF"/>
    <a:srgbClr val="FF5050"/>
    <a:srgbClr val="FFB265"/>
    <a:srgbClr val="CC33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1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2;&#1045;&#1058;&#1054;&#1044;&#1048;&#1063;&#1045;&#1057;&#1050;&#1048;&#1049;%20&#1050;&#1040;&#1041;&#1048;&#1053;&#1045;&#1058;%20&#1044;&#1054;&#1059;%207\&#1050;&#1086;&#1085;&#1082;&#1091;&#1088;&#1089;&#1099;\&#1053;&#1072;&#1089;&#1090;&#1072;&#1074;&#1085;&#1080;&#1082;&#1080;\&#1053;&#1040;&#1057;&#1058;&#1040;&#1042;&#1053;&#1048;&#1050;&#1048;%202024\&#1054;&#1055;&#1048;&#1057;&#1040;&#1053;&#1048;&#1045;%20&#1052;&#1054;&#1044;&#1045;&#1051;&#1048;\&#1055;&#1077;&#1076;&#1072;&#1075;&#1086;&#1075;&#1080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2;&#1045;&#1058;&#1054;&#1044;&#1048;&#1063;&#1045;&#1057;&#1050;&#1048;&#1049;%20&#1050;&#1040;&#1041;&#1048;&#1053;&#1045;&#1058;%20&#1044;&#1054;&#1059;%207\&#1050;&#1086;&#1085;&#1082;&#1091;&#1088;&#1089;&#1099;\&#1053;&#1072;&#1089;&#1090;&#1072;&#1074;&#1085;&#1080;&#1082;&#1080;\&#1053;&#1040;&#1057;&#1058;&#1040;&#1042;&#1053;&#1048;&#1050;&#1048;%202024\&#1054;&#1055;&#1048;&#1057;&#1040;&#1053;&#1048;&#1045;%20&#1052;&#1054;&#1044;&#1045;&#1051;&#1048;\&#1055;&#1077;&#1076;&#1072;&#1075;&#1086;&#1075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36D-445C-B6D4-41E791576E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36D-445C-B6D4-41E791576EA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36D-445C-B6D4-41E791576EA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36D-445C-B6D4-41E791576EA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36D-445C-B6D4-41E791576E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наставники!$A$2:$A$6</c:f>
              <c:strCache>
                <c:ptCount val="5"/>
                <c:pt idx="0">
                  <c:v>готовы активно участвовать в наставничестве</c:v>
                </c:pt>
                <c:pt idx="1">
                  <c:v>проявляют интерес к наставничеству</c:v>
                </c:pt>
                <c:pt idx="2">
                  <c:v>относятся сдержанно</c:v>
                </c:pt>
                <c:pt idx="3">
                  <c:v>сомневаются в целесообразности</c:v>
                </c:pt>
                <c:pt idx="4">
                  <c:v>относятся негативно</c:v>
                </c:pt>
              </c:strCache>
            </c:strRef>
          </c:cat>
          <c:val>
            <c:numRef>
              <c:f>наставники!$B$2:$B$6</c:f>
              <c:numCache>
                <c:formatCode>0%</c:formatCode>
                <c:ptCount val="5"/>
                <c:pt idx="0">
                  <c:v>0.45</c:v>
                </c:pt>
                <c:pt idx="1">
                  <c:v>0.36</c:v>
                </c:pt>
                <c:pt idx="2">
                  <c:v>0.09</c:v>
                </c:pt>
                <c:pt idx="3">
                  <c:v>0.09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6D-445C-B6D4-41E791576EA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753152807118617"/>
          <c:y val="8.9122193059200938E-2"/>
          <c:w val="0.36027334997759425"/>
          <c:h val="0.895829687955672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EE4-4714-A1C2-ABBDBF7ACDF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EE4-4714-A1C2-ABBDBF7ACD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'диагностика наставляемых'!$A$2:$A$4</c:f>
              <c:strCache>
                <c:ptCount val="3"/>
                <c:pt idx="0">
                  <c:v>Дефициты в области коммуникативной, общепедагогической профессиональной компетентности</c:v>
                </c:pt>
                <c:pt idx="1">
                  <c:v>Дефициты в области психолого-педагогической и оценочно-рефлексивной компетентности</c:v>
                </c:pt>
                <c:pt idx="2">
                  <c:v>Дефициты в области построения эффективного взаимодействия с родителями воспитанников</c:v>
                </c:pt>
              </c:strCache>
            </c:strRef>
          </c:cat>
          <c:val>
            <c:numRef>
              <c:f>'диагностика наставляемых'!$B$2:$B$4</c:f>
              <c:numCache>
                <c:formatCode>0%</c:formatCode>
                <c:ptCount val="3"/>
                <c:pt idx="0">
                  <c:v>0.67</c:v>
                </c:pt>
                <c:pt idx="1">
                  <c:v>0.33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E4-4714-A1C2-ABBDBF7AC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7178880"/>
        <c:axId val="170999168"/>
      </c:barChart>
      <c:catAx>
        <c:axId val="157178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0999168"/>
        <c:crosses val="autoZero"/>
        <c:auto val="1"/>
        <c:lblAlgn val="ctr"/>
        <c:lblOffset val="100"/>
        <c:noMultiLvlLbl val="0"/>
      </c:catAx>
      <c:valAx>
        <c:axId val="170999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178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27CA38-EDBC-4DA4-9A79-F9977E9E306C}" type="doc">
      <dgm:prSet loTypeId="urn:microsoft.com/office/officeart/2005/8/layout/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56FF9DA-F5EA-44FF-A349-1FFF39E4C343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rPr>
            <a:t>Преимущества: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98780460-835F-4105-8CCD-3B9761FE5CB2}" type="parTrans" cxnId="{1D7A69F1-34FD-4689-99E3-63E10104C0C3}">
      <dgm:prSet/>
      <dgm:spPr/>
      <dgm:t>
        <a:bodyPr/>
        <a:lstStyle/>
        <a:p>
          <a:endParaRPr lang="ru-RU"/>
        </a:p>
      </dgm:t>
    </dgm:pt>
    <dgm:pt modelId="{3C5956B4-4FE1-47F4-BAAB-C58328B7B6ED}" type="sibTrans" cxnId="{1D7A69F1-34FD-4689-99E3-63E10104C0C3}">
      <dgm:prSet/>
      <dgm:spPr/>
      <dgm:t>
        <a:bodyPr/>
        <a:lstStyle/>
        <a:p>
          <a:endParaRPr lang="ru-RU"/>
        </a:p>
      </dgm:t>
    </dgm:pt>
    <dgm:pt modelId="{72E70626-3619-471D-8653-823A552A7ED4}">
      <dgm:prSet phldrT="[Текст]" custT="1"/>
      <dgm:spPr/>
      <dgm:t>
        <a:bodyPr/>
        <a:lstStyle/>
        <a:p>
          <a:r>
            <a:rPr lang="ru-RU" sz="1600" dirty="0">
              <a:effectLst/>
              <a:latin typeface="Bookman Old Style" panose="02050604050505020204" pitchFamily="18" charset="0"/>
              <a:ea typeface="Times New Roman" panose="02020603050405020304" pitchFamily="18" charset="0"/>
            </a:rPr>
            <a:t>эффективность за счёт того, что участники обогащаются не только от наставника или группы наставников, но и друг от друга. </a:t>
          </a:r>
          <a:endParaRPr lang="ru-RU" sz="1600" dirty="0">
            <a:latin typeface="Bookman Old Style" panose="02050604050505020204" pitchFamily="18" charset="0"/>
          </a:endParaRPr>
        </a:p>
      </dgm:t>
    </dgm:pt>
    <dgm:pt modelId="{4A90687D-D9AE-4DB9-A100-3AB8C2F284A7}" type="parTrans" cxnId="{92331F20-B2FC-4495-9122-A6C1A407A774}">
      <dgm:prSet/>
      <dgm:spPr/>
      <dgm:t>
        <a:bodyPr/>
        <a:lstStyle/>
        <a:p>
          <a:endParaRPr lang="ru-RU"/>
        </a:p>
      </dgm:t>
    </dgm:pt>
    <dgm:pt modelId="{D41BBA73-4297-417E-88F1-74106FD77608}" type="sibTrans" cxnId="{92331F20-B2FC-4495-9122-A6C1A407A774}">
      <dgm:prSet/>
      <dgm:spPr/>
      <dgm:t>
        <a:bodyPr/>
        <a:lstStyle/>
        <a:p>
          <a:endParaRPr lang="ru-RU"/>
        </a:p>
      </dgm:t>
    </dgm:pt>
    <dgm:pt modelId="{6945714C-32BA-4372-B89C-94C0C6561DAA}">
      <dgm:prSet phldrT="[Текст]" custT="1"/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alibri" panose="020F0502020204030204" pitchFamily="34" charset="0"/>
            </a:rPr>
            <a:t>Риски: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68690C13-CB8E-43CA-88FB-223F901E154B}" type="parTrans" cxnId="{D08C1CC7-BBD8-4BFC-8706-523852AC38DA}">
      <dgm:prSet/>
      <dgm:spPr/>
      <dgm:t>
        <a:bodyPr/>
        <a:lstStyle/>
        <a:p>
          <a:endParaRPr lang="ru-RU"/>
        </a:p>
      </dgm:t>
    </dgm:pt>
    <dgm:pt modelId="{FBBB04AB-D955-4D8C-AC0D-102775593721}" type="sibTrans" cxnId="{D08C1CC7-BBD8-4BFC-8706-523852AC38DA}">
      <dgm:prSet/>
      <dgm:spPr/>
      <dgm:t>
        <a:bodyPr/>
        <a:lstStyle/>
        <a:p>
          <a:endParaRPr lang="ru-RU"/>
        </a:p>
      </dgm:t>
    </dgm:pt>
    <dgm:pt modelId="{7A804740-2449-4C9E-957B-8A08456FCE73}">
      <dgm:prSet phldrT="[Текст]" custT="1"/>
      <dgm:spPr/>
      <dgm:t>
        <a:bodyPr/>
        <a:lstStyle/>
        <a:p>
          <a:r>
            <a:rPr lang="ru-RU" sz="1600">
              <a:effectLst/>
              <a:latin typeface="Bookman Old Style" panose="02050604050505020204" pitchFamily="18" charset="0"/>
              <a:ea typeface="Calibri" panose="020F0502020204030204" pitchFamily="34" charset="0"/>
            </a:rPr>
            <a:t>требует новых, гибких и нетрадиционных подходов к формату организации наставнической деятельности</a:t>
          </a:r>
          <a:endParaRPr lang="ru-RU" sz="1600" dirty="0">
            <a:latin typeface="Bookman Old Style" panose="02050604050505020204" pitchFamily="18" charset="0"/>
          </a:endParaRPr>
        </a:p>
      </dgm:t>
    </dgm:pt>
    <dgm:pt modelId="{4182FA37-0B02-4A66-A858-26630ED85789}" type="parTrans" cxnId="{4EC302A5-937F-4827-BD58-D183B7999958}">
      <dgm:prSet/>
      <dgm:spPr/>
      <dgm:t>
        <a:bodyPr/>
        <a:lstStyle/>
        <a:p>
          <a:endParaRPr lang="ru-RU"/>
        </a:p>
      </dgm:t>
    </dgm:pt>
    <dgm:pt modelId="{9345C4E1-0C11-4C05-9D07-7212A31A2976}" type="sibTrans" cxnId="{4EC302A5-937F-4827-BD58-D183B7999958}">
      <dgm:prSet/>
      <dgm:spPr/>
      <dgm:t>
        <a:bodyPr/>
        <a:lstStyle/>
        <a:p>
          <a:endParaRPr lang="ru-RU"/>
        </a:p>
      </dgm:t>
    </dgm:pt>
    <dgm:pt modelId="{28991E33-1D5B-46AD-AA09-B88D0941625C}">
      <dgm:prSet phldrT="[Текст]" custT="1"/>
      <dgm:spPr/>
      <dgm:t>
        <a:bodyPr/>
        <a:lstStyle/>
        <a:p>
          <a:r>
            <a:rPr lang="ru-RU" sz="1600" dirty="0">
              <a:effectLst/>
              <a:latin typeface="Bookman Old Style" panose="02050604050505020204" pitchFamily="18" charset="0"/>
              <a:ea typeface="Times New Roman" panose="02020603050405020304" pitchFamily="18" charset="0"/>
            </a:rPr>
            <a:t>высокая результативность за счёт синергетического эффекта, когда аккумулируются все усилия и результат группы превосходит сумму результатов её участников.</a:t>
          </a:r>
          <a:endParaRPr lang="ru-RU" sz="1600" dirty="0">
            <a:latin typeface="Bookman Old Style" panose="02050604050505020204" pitchFamily="18" charset="0"/>
          </a:endParaRPr>
        </a:p>
      </dgm:t>
    </dgm:pt>
    <dgm:pt modelId="{A1BFF5E8-9A38-4196-AEA6-964154B8B933}" type="parTrans" cxnId="{0ED1B5EA-23A1-4131-9B7F-3AA46E69C8EB}">
      <dgm:prSet/>
      <dgm:spPr/>
      <dgm:t>
        <a:bodyPr/>
        <a:lstStyle/>
        <a:p>
          <a:endParaRPr lang="ru-RU"/>
        </a:p>
      </dgm:t>
    </dgm:pt>
    <dgm:pt modelId="{0F5F7DCF-A3CA-450C-B99D-94EA6FEC3D50}" type="sibTrans" cxnId="{0ED1B5EA-23A1-4131-9B7F-3AA46E69C8EB}">
      <dgm:prSet/>
      <dgm:spPr/>
      <dgm:t>
        <a:bodyPr/>
        <a:lstStyle/>
        <a:p>
          <a:endParaRPr lang="ru-RU"/>
        </a:p>
      </dgm:t>
    </dgm:pt>
    <dgm:pt modelId="{0403C9B9-9E08-4D02-8AAB-605BB8F1867A}">
      <dgm:prSet phldrT="[Текст]" custT="1"/>
      <dgm:spPr/>
      <dgm:t>
        <a:bodyPr/>
        <a:lstStyle/>
        <a:p>
          <a:endParaRPr lang="ru-RU" sz="1600" dirty="0">
            <a:latin typeface="Bookman Old Style" panose="02050604050505020204" pitchFamily="18" charset="0"/>
          </a:endParaRPr>
        </a:p>
      </dgm:t>
    </dgm:pt>
    <dgm:pt modelId="{18E66719-9FAF-476B-93C5-CABFF7DE6CF1}" type="parTrans" cxnId="{629BB10C-2DE5-4729-B2DF-9094F9169253}">
      <dgm:prSet/>
      <dgm:spPr/>
      <dgm:t>
        <a:bodyPr/>
        <a:lstStyle/>
        <a:p>
          <a:endParaRPr lang="ru-RU"/>
        </a:p>
      </dgm:t>
    </dgm:pt>
    <dgm:pt modelId="{FA980E57-9C67-4EDB-AA85-FA5FD2175A41}" type="sibTrans" cxnId="{629BB10C-2DE5-4729-B2DF-9094F9169253}">
      <dgm:prSet/>
      <dgm:spPr/>
      <dgm:t>
        <a:bodyPr/>
        <a:lstStyle/>
        <a:p>
          <a:endParaRPr lang="ru-RU"/>
        </a:p>
      </dgm:t>
    </dgm:pt>
    <dgm:pt modelId="{12B06B79-6695-447A-8B57-137CE6620FDF}" type="pres">
      <dgm:prSet presAssocID="{E727CA38-EDBC-4DA4-9A79-F9977E9E306C}" presName="linear" presStyleCnt="0">
        <dgm:presLayoutVars>
          <dgm:dir/>
          <dgm:animLvl val="lvl"/>
          <dgm:resizeHandles val="exact"/>
        </dgm:presLayoutVars>
      </dgm:prSet>
      <dgm:spPr/>
    </dgm:pt>
    <dgm:pt modelId="{53BB1369-268E-4A79-8E8E-74D35CB8002B}" type="pres">
      <dgm:prSet presAssocID="{556FF9DA-F5EA-44FF-A349-1FFF39E4C343}" presName="parentLin" presStyleCnt="0"/>
      <dgm:spPr/>
    </dgm:pt>
    <dgm:pt modelId="{B0BCA39D-C223-49F0-BE59-209DF14D897D}" type="pres">
      <dgm:prSet presAssocID="{556FF9DA-F5EA-44FF-A349-1FFF39E4C343}" presName="parentLeftMargin" presStyleLbl="node1" presStyleIdx="0" presStyleCnt="2"/>
      <dgm:spPr/>
    </dgm:pt>
    <dgm:pt modelId="{05480E13-1054-4FEA-8AF2-2B6B66875035}" type="pres">
      <dgm:prSet presAssocID="{556FF9DA-F5EA-44FF-A349-1FFF39E4C34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A21B670-5977-49AC-B2F0-7CC5071B3A2E}" type="pres">
      <dgm:prSet presAssocID="{556FF9DA-F5EA-44FF-A349-1FFF39E4C343}" presName="negativeSpace" presStyleCnt="0"/>
      <dgm:spPr/>
    </dgm:pt>
    <dgm:pt modelId="{8D8F3125-8D1B-480B-AAD1-0514236DDC13}" type="pres">
      <dgm:prSet presAssocID="{556FF9DA-F5EA-44FF-A349-1FFF39E4C343}" presName="childText" presStyleLbl="conFgAcc1" presStyleIdx="0" presStyleCnt="2">
        <dgm:presLayoutVars>
          <dgm:bulletEnabled val="1"/>
        </dgm:presLayoutVars>
      </dgm:prSet>
      <dgm:spPr/>
    </dgm:pt>
    <dgm:pt modelId="{B2AE9037-8755-4D91-A329-D398C68F9E59}" type="pres">
      <dgm:prSet presAssocID="{3C5956B4-4FE1-47F4-BAAB-C58328B7B6ED}" presName="spaceBetweenRectangles" presStyleCnt="0"/>
      <dgm:spPr/>
    </dgm:pt>
    <dgm:pt modelId="{6DAA3328-0E99-41BE-B483-374ABA012FCD}" type="pres">
      <dgm:prSet presAssocID="{6945714C-32BA-4372-B89C-94C0C6561DAA}" presName="parentLin" presStyleCnt="0"/>
      <dgm:spPr/>
    </dgm:pt>
    <dgm:pt modelId="{945A8442-0792-477E-9B09-E26554DDCBE3}" type="pres">
      <dgm:prSet presAssocID="{6945714C-32BA-4372-B89C-94C0C6561DAA}" presName="parentLeftMargin" presStyleLbl="node1" presStyleIdx="0" presStyleCnt="2"/>
      <dgm:spPr/>
    </dgm:pt>
    <dgm:pt modelId="{FB22CE75-3526-4CCA-86D3-E112286A9D95}" type="pres">
      <dgm:prSet presAssocID="{6945714C-32BA-4372-B89C-94C0C6561DA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86E22D1-3F56-4144-A318-487CDB89539D}" type="pres">
      <dgm:prSet presAssocID="{6945714C-32BA-4372-B89C-94C0C6561DAA}" presName="negativeSpace" presStyleCnt="0"/>
      <dgm:spPr/>
    </dgm:pt>
    <dgm:pt modelId="{4C20C105-1036-41A4-A5E7-2C79927589F0}" type="pres">
      <dgm:prSet presAssocID="{6945714C-32BA-4372-B89C-94C0C6561DAA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D299102-2BD7-4A8F-801C-A0CAEE2E8211}" type="presOf" srcId="{556FF9DA-F5EA-44FF-A349-1FFF39E4C343}" destId="{05480E13-1054-4FEA-8AF2-2B6B66875035}" srcOrd="1" destOrd="0" presId="urn:microsoft.com/office/officeart/2005/8/layout/list1"/>
    <dgm:cxn modelId="{629BB10C-2DE5-4729-B2DF-9094F9169253}" srcId="{556FF9DA-F5EA-44FF-A349-1FFF39E4C343}" destId="{0403C9B9-9E08-4D02-8AAB-605BB8F1867A}" srcOrd="1" destOrd="0" parTransId="{18E66719-9FAF-476B-93C5-CABFF7DE6CF1}" sibTransId="{FA980E57-9C67-4EDB-AA85-FA5FD2175A41}"/>
    <dgm:cxn modelId="{92331F20-B2FC-4495-9122-A6C1A407A774}" srcId="{556FF9DA-F5EA-44FF-A349-1FFF39E4C343}" destId="{72E70626-3619-471D-8653-823A552A7ED4}" srcOrd="0" destOrd="0" parTransId="{4A90687D-D9AE-4DB9-A100-3AB8C2F284A7}" sibTransId="{D41BBA73-4297-417E-88F1-74106FD77608}"/>
    <dgm:cxn modelId="{71B68540-C4C0-48FC-AC4D-6EB0BEC09D3B}" type="presOf" srcId="{28991E33-1D5B-46AD-AA09-B88D0941625C}" destId="{8D8F3125-8D1B-480B-AAD1-0514236DDC13}" srcOrd="0" destOrd="2" presId="urn:microsoft.com/office/officeart/2005/8/layout/list1"/>
    <dgm:cxn modelId="{3899B85D-BC36-4591-8C2C-ADE318BE9A0E}" type="presOf" srcId="{556FF9DA-F5EA-44FF-A349-1FFF39E4C343}" destId="{B0BCA39D-C223-49F0-BE59-209DF14D897D}" srcOrd="0" destOrd="0" presId="urn:microsoft.com/office/officeart/2005/8/layout/list1"/>
    <dgm:cxn modelId="{A90E6985-629A-4A29-AEDD-76E2EDE611DF}" type="presOf" srcId="{6945714C-32BA-4372-B89C-94C0C6561DAA}" destId="{945A8442-0792-477E-9B09-E26554DDCBE3}" srcOrd="0" destOrd="0" presId="urn:microsoft.com/office/officeart/2005/8/layout/list1"/>
    <dgm:cxn modelId="{D2DB748C-A9AA-4C2F-BF81-F5A5EE346E24}" type="presOf" srcId="{0403C9B9-9E08-4D02-8AAB-605BB8F1867A}" destId="{8D8F3125-8D1B-480B-AAD1-0514236DDC13}" srcOrd="0" destOrd="1" presId="urn:microsoft.com/office/officeart/2005/8/layout/list1"/>
    <dgm:cxn modelId="{4EC302A5-937F-4827-BD58-D183B7999958}" srcId="{6945714C-32BA-4372-B89C-94C0C6561DAA}" destId="{7A804740-2449-4C9E-957B-8A08456FCE73}" srcOrd="0" destOrd="0" parTransId="{4182FA37-0B02-4A66-A858-26630ED85789}" sibTransId="{9345C4E1-0C11-4C05-9D07-7212A31A2976}"/>
    <dgm:cxn modelId="{F0F6EEA9-AE38-43F5-BC3E-42B5EB7C8D49}" type="presOf" srcId="{7A804740-2449-4C9E-957B-8A08456FCE73}" destId="{4C20C105-1036-41A4-A5E7-2C79927589F0}" srcOrd="0" destOrd="0" presId="urn:microsoft.com/office/officeart/2005/8/layout/list1"/>
    <dgm:cxn modelId="{875D27B5-0B6F-452C-9A0C-1705C9F62739}" type="presOf" srcId="{72E70626-3619-471D-8653-823A552A7ED4}" destId="{8D8F3125-8D1B-480B-AAD1-0514236DDC13}" srcOrd="0" destOrd="0" presId="urn:microsoft.com/office/officeart/2005/8/layout/list1"/>
    <dgm:cxn modelId="{D08C1CC7-BBD8-4BFC-8706-523852AC38DA}" srcId="{E727CA38-EDBC-4DA4-9A79-F9977E9E306C}" destId="{6945714C-32BA-4372-B89C-94C0C6561DAA}" srcOrd="1" destOrd="0" parTransId="{68690C13-CB8E-43CA-88FB-223F901E154B}" sibTransId="{FBBB04AB-D955-4D8C-AC0D-102775593721}"/>
    <dgm:cxn modelId="{A4F2B5C7-81FB-4DBA-8BA2-E2AEEA5314A7}" type="presOf" srcId="{E727CA38-EDBC-4DA4-9A79-F9977E9E306C}" destId="{12B06B79-6695-447A-8B57-137CE6620FDF}" srcOrd="0" destOrd="0" presId="urn:microsoft.com/office/officeart/2005/8/layout/list1"/>
    <dgm:cxn modelId="{F9F107E6-4292-4E8D-8A10-CE38E505579D}" type="presOf" srcId="{6945714C-32BA-4372-B89C-94C0C6561DAA}" destId="{FB22CE75-3526-4CCA-86D3-E112286A9D95}" srcOrd="1" destOrd="0" presId="urn:microsoft.com/office/officeart/2005/8/layout/list1"/>
    <dgm:cxn modelId="{0ED1B5EA-23A1-4131-9B7F-3AA46E69C8EB}" srcId="{556FF9DA-F5EA-44FF-A349-1FFF39E4C343}" destId="{28991E33-1D5B-46AD-AA09-B88D0941625C}" srcOrd="2" destOrd="0" parTransId="{A1BFF5E8-9A38-4196-AEA6-964154B8B933}" sibTransId="{0F5F7DCF-A3CA-450C-B99D-94EA6FEC3D50}"/>
    <dgm:cxn modelId="{1D7A69F1-34FD-4689-99E3-63E10104C0C3}" srcId="{E727CA38-EDBC-4DA4-9A79-F9977E9E306C}" destId="{556FF9DA-F5EA-44FF-A349-1FFF39E4C343}" srcOrd="0" destOrd="0" parTransId="{98780460-835F-4105-8CCD-3B9761FE5CB2}" sibTransId="{3C5956B4-4FE1-47F4-BAAB-C58328B7B6ED}"/>
    <dgm:cxn modelId="{C5423B3F-D293-47FE-AE47-1E5BABF402B2}" type="presParOf" srcId="{12B06B79-6695-447A-8B57-137CE6620FDF}" destId="{53BB1369-268E-4A79-8E8E-74D35CB8002B}" srcOrd="0" destOrd="0" presId="urn:microsoft.com/office/officeart/2005/8/layout/list1"/>
    <dgm:cxn modelId="{4E5248FD-EAE3-4531-AE58-3D52DA93755C}" type="presParOf" srcId="{53BB1369-268E-4A79-8E8E-74D35CB8002B}" destId="{B0BCA39D-C223-49F0-BE59-209DF14D897D}" srcOrd="0" destOrd="0" presId="urn:microsoft.com/office/officeart/2005/8/layout/list1"/>
    <dgm:cxn modelId="{10F4206C-4F8F-43BD-931D-A88FA924222B}" type="presParOf" srcId="{53BB1369-268E-4A79-8E8E-74D35CB8002B}" destId="{05480E13-1054-4FEA-8AF2-2B6B66875035}" srcOrd="1" destOrd="0" presId="urn:microsoft.com/office/officeart/2005/8/layout/list1"/>
    <dgm:cxn modelId="{87765DA6-63B2-4DF0-9423-4C697B6D09D6}" type="presParOf" srcId="{12B06B79-6695-447A-8B57-137CE6620FDF}" destId="{5A21B670-5977-49AC-B2F0-7CC5071B3A2E}" srcOrd="1" destOrd="0" presId="urn:microsoft.com/office/officeart/2005/8/layout/list1"/>
    <dgm:cxn modelId="{2FB2D450-5FD3-4A81-BF1F-750634349522}" type="presParOf" srcId="{12B06B79-6695-447A-8B57-137CE6620FDF}" destId="{8D8F3125-8D1B-480B-AAD1-0514236DDC13}" srcOrd="2" destOrd="0" presId="urn:microsoft.com/office/officeart/2005/8/layout/list1"/>
    <dgm:cxn modelId="{78571C6F-D86F-4B9F-B0BB-6FBEE28B8786}" type="presParOf" srcId="{12B06B79-6695-447A-8B57-137CE6620FDF}" destId="{B2AE9037-8755-4D91-A329-D398C68F9E59}" srcOrd="3" destOrd="0" presId="urn:microsoft.com/office/officeart/2005/8/layout/list1"/>
    <dgm:cxn modelId="{663B9ADA-4557-4A84-9466-21DA8E6393CC}" type="presParOf" srcId="{12B06B79-6695-447A-8B57-137CE6620FDF}" destId="{6DAA3328-0E99-41BE-B483-374ABA012FCD}" srcOrd="4" destOrd="0" presId="urn:microsoft.com/office/officeart/2005/8/layout/list1"/>
    <dgm:cxn modelId="{535F3065-8AC0-4667-97C8-0A20D9F4D869}" type="presParOf" srcId="{6DAA3328-0E99-41BE-B483-374ABA012FCD}" destId="{945A8442-0792-477E-9B09-E26554DDCBE3}" srcOrd="0" destOrd="0" presId="urn:microsoft.com/office/officeart/2005/8/layout/list1"/>
    <dgm:cxn modelId="{2BC5A41D-88A3-4048-B620-978D9650518C}" type="presParOf" srcId="{6DAA3328-0E99-41BE-B483-374ABA012FCD}" destId="{FB22CE75-3526-4CCA-86D3-E112286A9D95}" srcOrd="1" destOrd="0" presId="urn:microsoft.com/office/officeart/2005/8/layout/list1"/>
    <dgm:cxn modelId="{DA5FD106-B45C-43AE-AFFD-2684EEE5B520}" type="presParOf" srcId="{12B06B79-6695-447A-8B57-137CE6620FDF}" destId="{E86E22D1-3F56-4144-A318-487CDB89539D}" srcOrd="5" destOrd="0" presId="urn:microsoft.com/office/officeart/2005/8/layout/list1"/>
    <dgm:cxn modelId="{33A0F34B-A124-4071-A92D-753F09F0BBAE}" type="presParOf" srcId="{12B06B79-6695-447A-8B57-137CE6620FDF}" destId="{4C20C105-1036-41A4-A5E7-2C79927589F0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F40A99-2962-4510-B340-505D16EA5824}" type="doc">
      <dgm:prSet loTypeId="urn:microsoft.com/office/officeart/2009/3/layout/Phased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F209E82-62F2-4699-AAAB-15041CA086DC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0" dirty="0">
              <a:solidFill>
                <a:srgbClr val="252593"/>
              </a:solidFill>
              <a:latin typeface="Bookman Old Style" panose="02050604050505020204" pitchFamily="18" charset="0"/>
            </a:rPr>
            <a:t>Мобильный коворкинг центр наставничества молодых педагогов </a:t>
          </a:r>
          <a:r>
            <a:rPr lang="ru-RU" sz="1600" b="0" dirty="0">
              <a:latin typeface="Bookman Old Style" panose="02050604050505020204" pitchFamily="18" charset="0"/>
            </a:rPr>
            <a:t>–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i="0" dirty="0">
              <a:latin typeface="Bookman Old Style" panose="02050604050505020204" pitchFamily="18" charset="0"/>
            </a:rPr>
            <a:t>актуальная внутриорганизационная модель обучения педагогов в инновационном формате </a:t>
          </a:r>
          <a:endParaRPr lang="ru-RU" sz="1600" b="0" i="0" dirty="0">
            <a:latin typeface="Bookman Old Style" panose="02050604050505020204" pitchFamily="18" charset="0"/>
          </a:endParaRPr>
        </a:p>
      </dgm:t>
    </dgm:pt>
    <dgm:pt modelId="{2F869653-C4A9-4EEA-B8C2-3D6EE48B5602}" type="parTrans" cxnId="{ACB71493-F489-4049-B08C-4814735CD22A}">
      <dgm:prSet/>
      <dgm:spPr/>
      <dgm:t>
        <a:bodyPr/>
        <a:lstStyle/>
        <a:p>
          <a:endParaRPr lang="ru-RU"/>
        </a:p>
      </dgm:t>
    </dgm:pt>
    <dgm:pt modelId="{28EFFD67-15F0-4E60-B753-19E9584575DD}" type="sibTrans" cxnId="{ACB71493-F489-4049-B08C-4814735CD22A}">
      <dgm:prSet/>
      <dgm:spPr/>
      <dgm:t>
        <a:bodyPr/>
        <a:lstStyle/>
        <a:p>
          <a:endParaRPr lang="ru-RU"/>
        </a:p>
      </dgm:t>
    </dgm:pt>
    <dgm:pt modelId="{B3D49F6B-C372-4C3A-BE3D-B29626334634}">
      <dgm:prSet phldrT="[Текст]" custT="1"/>
      <dgm:spPr/>
      <dgm:t>
        <a:bodyPr/>
        <a:lstStyle/>
        <a:p>
          <a:r>
            <a:rPr lang="ru-RU" sz="1400" b="0" dirty="0">
              <a:latin typeface="Bookman Old Style" panose="02050604050505020204" pitchFamily="18" charset="0"/>
            </a:rPr>
            <a:t>Кураторы</a:t>
          </a:r>
        </a:p>
      </dgm:t>
    </dgm:pt>
    <dgm:pt modelId="{B8467732-212C-4D93-90BA-ABB5BB54C80E}" type="parTrans" cxnId="{9A19BBA7-50AD-4389-BC2E-4B93DBAB7E0F}">
      <dgm:prSet/>
      <dgm:spPr/>
      <dgm:t>
        <a:bodyPr/>
        <a:lstStyle/>
        <a:p>
          <a:endParaRPr lang="ru-RU"/>
        </a:p>
      </dgm:t>
    </dgm:pt>
    <dgm:pt modelId="{0C9B05D7-DB61-42B7-96C5-DD40E9B61F97}" type="sibTrans" cxnId="{9A19BBA7-50AD-4389-BC2E-4B93DBAB7E0F}">
      <dgm:prSet/>
      <dgm:spPr/>
      <dgm:t>
        <a:bodyPr/>
        <a:lstStyle/>
        <a:p>
          <a:endParaRPr lang="ru-RU"/>
        </a:p>
      </dgm:t>
    </dgm:pt>
    <dgm:pt modelId="{C53EA392-566C-40CA-B1E3-27FB5034BB64}">
      <dgm:prSet phldrT="[Текст]" custT="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ru-RU" sz="1400" b="0" dirty="0">
              <a:latin typeface="Bookman Old Style" panose="02050604050505020204" pitchFamily="18" charset="0"/>
            </a:rPr>
            <a:t>Наставники</a:t>
          </a:r>
          <a:r>
            <a:rPr lang="ru-RU" sz="800" b="1" dirty="0">
              <a:latin typeface="Bookman Old Style" panose="02050604050505020204" pitchFamily="18" charset="0"/>
            </a:rPr>
            <a:t> </a:t>
          </a:r>
        </a:p>
      </dgm:t>
    </dgm:pt>
    <dgm:pt modelId="{038BFB75-C0AE-4FF6-9E54-749BE1FC215A}" type="parTrans" cxnId="{4F240B61-01A5-45CC-A84D-6BCE38147301}">
      <dgm:prSet/>
      <dgm:spPr/>
      <dgm:t>
        <a:bodyPr/>
        <a:lstStyle/>
        <a:p>
          <a:endParaRPr lang="ru-RU"/>
        </a:p>
      </dgm:t>
    </dgm:pt>
    <dgm:pt modelId="{80F8FE55-98BB-41DE-8102-621D8BF19CD0}" type="sibTrans" cxnId="{4F240B61-01A5-45CC-A84D-6BCE38147301}">
      <dgm:prSet/>
      <dgm:spPr/>
      <dgm:t>
        <a:bodyPr/>
        <a:lstStyle/>
        <a:p>
          <a:endParaRPr lang="ru-RU"/>
        </a:p>
      </dgm:t>
    </dgm:pt>
    <dgm:pt modelId="{9A59FFE1-3DB0-4C41-A0A5-352AF013E2ED}">
      <dgm:prSet phldrT="[Текст]" custT="1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u-RU" sz="1200" b="0" dirty="0">
              <a:latin typeface="Bookman Old Style" panose="02050604050505020204" pitchFamily="18" charset="0"/>
            </a:rPr>
            <a:t>Наставляемые</a:t>
          </a:r>
          <a:r>
            <a:rPr lang="ru-RU" sz="800" b="1" dirty="0">
              <a:latin typeface="Bookman Old Style" panose="02050604050505020204" pitchFamily="18" charset="0"/>
            </a:rPr>
            <a:t> </a:t>
          </a:r>
        </a:p>
      </dgm:t>
    </dgm:pt>
    <dgm:pt modelId="{90CABC0F-618E-4042-9B5A-81B476D25C81}" type="parTrans" cxnId="{C30A160D-8055-4356-B88E-9C04EED544E8}">
      <dgm:prSet/>
      <dgm:spPr/>
      <dgm:t>
        <a:bodyPr/>
        <a:lstStyle/>
        <a:p>
          <a:endParaRPr lang="ru-RU"/>
        </a:p>
      </dgm:t>
    </dgm:pt>
    <dgm:pt modelId="{F418152F-C4E8-4ECB-94AD-C52BF6BFEE5A}" type="sibTrans" cxnId="{C30A160D-8055-4356-B88E-9C04EED544E8}">
      <dgm:prSet/>
      <dgm:spPr/>
      <dgm:t>
        <a:bodyPr/>
        <a:lstStyle/>
        <a:p>
          <a:endParaRPr lang="ru-RU"/>
        </a:p>
      </dgm:t>
    </dgm:pt>
    <dgm:pt modelId="{CD142897-F75E-4722-ACDC-797580B7147B}">
      <dgm:prSet phldrT="[Текст]" custT="1"/>
      <dgm:spPr/>
      <dgm:t>
        <a:bodyPr/>
        <a:lstStyle/>
        <a:p>
          <a:r>
            <a:rPr lang="ru-RU" sz="1600" b="0" i="0" dirty="0">
              <a:latin typeface="Bookman Old Style" panose="02050604050505020204" pitchFamily="18" charset="0"/>
            </a:rPr>
            <a:t>Распределение педагогического коллектива по стажу работы</a:t>
          </a:r>
        </a:p>
      </dgm:t>
    </dgm:pt>
    <dgm:pt modelId="{6FD6DDBA-4A00-4CB2-936B-D76D9BE9C554}" type="parTrans" cxnId="{9EF274BB-870B-44FE-8D2E-361C19DE10C5}">
      <dgm:prSet/>
      <dgm:spPr/>
      <dgm:t>
        <a:bodyPr/>
        <a:lstStyle/>
        <a:p>
          <a:endParaRPr lang="ru-RU"/>
        </a:p>
      </dgm:t>
    </dgm:pt>
    <dgm:pt modelId="{568AD05A-14CF-47F7-A43B-2BDD4B7565C2}" type="sibTrans" cxnId="{9EF274BB-870B-44FE-8D2E-361C19DE10C5}">
      <dgm:prSet/>
      <dgm:spPr/>
      <dgm:t>
        <a:bodyPr/>
        <a:lstStyle/>
        <a:p>
          <a:endParaRPr lang="ru-RU"/>
        </a:p>
      </dgm:t>
    </dgm:pt>
    <dgm:pt modelId="{34ACB9DC-3DD8-4B5D-93EB-9A14B976FB68}">
      <dgm:prSet phldrT="[Текст]" custT="1"/>
      <dgm:spPr/>
      <dgm:t>
        <a:bodyPr/>
        <a:lstStyle/>
        <a:p>
          <a:r>
            <a:rPr lang="ru-RU" sz="1200" b="0" dirty="0">
              <a:latin typeface="Bookman Old Style" panose="02050604050505020204" pitchFamily="18" charset="0"/>
            </a:rPr>
            <a:t>Опытные педагоги со стажем работы </a:t>
          </a:r>
          <a:r>
            <a:rPr lang="ru-RU" sz="1200" b="1" dirty="0">
              <a:latin typeface="Bookman Old Style" panose="02050604050505020204" pitchFamily="18" charset="0"/>
            </a:rPr>
            <a:t>более 10 лет</a:t>
          </a:r>
        </a:p>
        <a:p>
          <a:r>
            <a:rPr lang="ru-RU" sz="1200" b="1" dirty="0">
              <a:latin typeface="Bookman Old Style" panose="02050604050505020204" pitchFamily="18" charset="0"/>
            </a:rPr>
            <a:t>43%</a:t>
          </a:r>
        </a:p>
      </dgm:t>
    </dgm:pt>
    <dgm:pt modelId="{5481A67D-AEC7-48F6-B025-3BDA3D6CD4F5}" type="parTrans" cxnId="{8374E7EA-425C-4543-B08E-F32E1273B4F1}">
      <dgm:prSet/>
      <dgm:spPr/>
      <dgm:t>
        <a:bodyPr/>
        <a:lstStyle/>
        <a:p>
          <a:endParaRPr lang="ru-RU"/>
        </a:p>
      </dgm:t>
    </dgm:pt>
    <dgm:pt modelId="{A5344835-B00C-4F21-A7EF-B7D6DE61AF40}" type="sibTrans" cxnId="{8374E7EA-425C-4543-B08E-F32E1273B4F1}">
      <dgm:prSet/>
      <dgm:spPr/>
      <dgm:t>
        <a:bodyPr/>
        <a:lstStyle/>
        <a:p>
          <a:endParaRPr lang="ru-RU"/>
        </a:p>
      </dgm:t>
    </dgm:pt>
    <dgm:pt modelId="{5B21DDA3-8459-4DA7-86D2-04820BEC1E96}">
      <dgm:prSet phldrT="[Текст]" custT="1"/>
      <dgm:spPr/>
      <dgm:t>
        <a:bodyPr/>
        <a:lstStyle/>
        <a:p>
          <a:r>
            <a:rPr lang="ru-RU" sz="1600" b="0" dirty="0">
              <a:latin typeface="Bookman Old Style" panose="02050604050505020204" pitchFamily="18" charset="0"/>
            </a:rPr>
            <a:t>МБДОУ – особое образовательное пространство, объединяющее субъектов для  общего дела – воспитания и развития детей</a:t>
          </a:r>
        </a:p>
      </dgm:t>
    </dgm:pt>
    <dgm:pt modelId="{8374937A-50E8-45B7-8C8E-4C444B930493}" type="parTrans" cxnId="{1EB366A1-7A68-41C9-815C-17082EB12624}">
      <dgm:prSet/>
      <dgm:spPr/>
      <dgm:t>
        <a:bodyPr/>
        <a:lstStyle/>
        <a:p>
          <a:endParaRPr lang="ru-RU"/>
        </a:p>
      </dgm:t>
    </dgm:pt>
    <dgm:pt modelId="{C71B3C60-6A05-40F3-B6A5-72FD19DAA02D}" type="sibTrans" cxnId="{1EB366A1-7A68-41C9-815C-17082EB12624}">
      <dgm:prSet/>
      <dgm:spPr/>
      <dgm:t>
        <a:bodyPr/>
        <a:lstStyle/>
        <a:p>
          <a:endParaRPr lang="ru-RU"/>
        </a:p>
      </dgm:t>
    </dgm:pt>
    <dgm:pt modelId="{CC245FC3-91FF-47A1-9DBC-9F5192D0945C}">
      <dgm:prSet phldrT="[Текст]" custT="1"/>
      <dgm:spPr>
        <a:solidFill>
          <a:srgbClr val="FFB265"/>
        </a:solidFill>
      </dgm:spPr>
      <dgm:t>
        <a:bodyPr/>
        <a:lstStyle/>
        <a:p>
          <a:r>
            <a:rPr lang="ru-RU" sz="1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МБДОУ </a:t>
          </a:r>
        </a:p>
        <a:p>
          <a:r>
            <a:rPr lang="ru-RU" sz="1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ДС №7 </a:t>
          </a:r>
        </a:p>
        <a:p>
          <a:r>
            <a:rPr lang="ru-RU" sz="1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«Жар-птица»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 </a:t>
          </a:r>
        </a:p>
      </dgm:t>
    </dgm:pt>
    <dgm:pt modelId="{F4D2CF4C-8888-42CC-A4C3-F39DDE03412F}" type="parTrans" cxnId="{1850FC45-F67D-4814-81D8-657621E1DC94}">
      <dgm:prSet/>
      <dgm:spPr/>
      <dgm:t>
        <a:bodyPr/>
        <a:lstStyle/>
        <a:p>
          <a:endParaRPr lang="ru-RU"/>
        </a:p>
      </dgm:t>
    </dgm:pt>
    <dgm:pt modelId="{9DAAA4B7-ABA1-4BAF-9F95-38CAC5E6B89B}" type="sibTrans" cxnId="{1850FC45-F67D-4814-81D8-657621E1DC94}">
      <dgm:prSet/>
      <dgm:spPr/>
      <dgm:t>
        <a:bodyPr/>
        <a:lstStyle/>
        <a:p>
          <a:endParaRPr lang="ru-RU"/>
        </a:p>
      </dgm:t>
    </dgm:pt>
    <dgm:pt modelId="{1B083E9D-CB95-4CD0-A7C4-A23E6B5C31C3}">
      <dgm:prSet phldrT="[Текст]" custT="1"/>
      <dgm:spPr/>
      <dgm:t>
        <a:bodyPr/>
        <a:lstStyle/>
        <a:p>
          <a:r>
            <a:rPr lang="ru-RU" sz="1200" b="0" dirty="0">
              <a:latin typeface="Bookman Old Style" panose="02050604050505020204" pitchFamily="18" charset="0"/>
            </a:rPr>
            <a:t>Молодые педагоги со стажем работы </a:t>
          </a:r>
          <a:r>
            <a:rPr lang="ru-RU" sz="1200" b="1" dirty="0">
              <a:latin typeface="Bookman Old Style" panose="02050604050505020204" pitchFamily="18" charset="0"/>
            </a:rPr>
            <a:t>менее 3 лет</a:t>
          </a:r>
        </a:p>
        <a:p>
          <a:r>
            <a:rPr lang="ru-RU" sz="1200" b="1" dirty="0">
              <a:latin typeface="Bookman Old Style" panose="02050604050505020204" pitchFamily="18" charset="0"/>
            </a:rPr>
            <a:t>32%</a:t>
          </a:r>
        </a:p>
      </dgm:t>
    </dgm:pt>
    <dgm:pt modelId="{1B3358FC-514A-4C7D-ABA7-AF3E51FC75FF}" type="parTrans" cxnId="{C2690C8A-4231-422A-89C8-CBE4B85BA9A4}">
      <dgm:prSet/>
      <dgm:spPr/>
      <dgm:t>
        <a:bodyPr/>
        <a:lstStyle/>
        <a:p>
          <a:endParaRPr lang="ru-RU"/>
        </a:p>
      </dgm:t>
    </dgm:pt>
    <dgm:pt modelId="{0396A043-01CC-49CB-96D5-96ED391236C6}" type="sibTrans" cxnId="{C2690C8A-4231-422A-89C8-CBE4B85BA9A4}">
      <dgm:prSet/>
      <dgm:spPr/>
      <dgm:t>
        <a:bodyPr/>
        <a:lstStyle/>
        <a:p>
          <a:endParaRPr lang="ru-RU"/>
        </a:p>
      </dgm:t>
    </dgm:pt>
    <dgm:pt modelId="{0798435C-E393-461B-B2E6-BD9A1BD2E7E7}">
      <dgm:prSet phldrT="[Текст]" custT="1"/>
      <dgm:spPr/>
      <dgm:t>
        <a:bodyPr/>
        <a:lstStyle/>
        <a:p>
          <a:r>
            <a:rPr lang="ru-RU" sz="1200" b="0" dirty="0">
              <a:latin typeface="Bookman Old Style" panose="02050604050505020204" pitchFamily="18" charset="0"/>
            </a:rPr>
            <a:t>Педагоги со стажем до </a:t>
          </a:r>
          <a:r>
            <a:rPr lang="ru-RU" sz="1200" b="1" dirty="0">
              <a:latin typeface="Bookman Old Style" panose="02050604050505020204" pitchFamily="18" charset="0"/>
            </a:rPr>
            <a:t>10 лет </a:t>
          </a:r>
        </a:p>
        <a:p>
          <a:r>
            <a:rPr lang="ru-RU" sz="1200" b="1" dirty="0">
              <a:latin typeface="Bookman Old Style" panose="02050604050505020204" pitchFamily="18" charset="0"/>
            </a:rPr>
            <a:t>25%</a:t>
          </a:r>
          <a:endParaRPr lang="ru-RU" sz="900" b="1" dirty="0">
            <a:latin typeface="Bookman Old Style" panose="02050604050505020204" pitchFamily="18" charset="0"/>
          </a:endParaRPr>
        </a:p>
      </dgm:t>
    </dgm:pt>
    <dgm:pt modelId="{9B9D38F5-75F0-4651-A315-00736FA750D3}" type="parTrans" cxnId="{AD1594AD-CD8D-4A08-9044-44AC1EA3491F}">
      <dgm:prSet/>
      <dgm:spPr/>
      <dgm:t>
        <a:bodyPr/>
        <a:lstStyle/>
        <a:p>
          <a:endParaRPr lang="ru-RU"/>
        </a:p>
      </dgm:t>
    </dgm:pt>
    <dgm:pt modelId="{9019B90A-297F-4E1B-9427-702EEC78C686}" type="sibTrans" cxnId="{AD1594AD-CD8D-4A08-9044-44AC1EA3491F}">
      <dgm:prSet/>
      <dgm:spPr/>
      <dgm:t>
        <a:bodyPr/>
        <a:lstStyle/>
        <a:p>
          <a:endParaRPr lang="ru-RU"/>
        </a:p>
      </dgm:t>
    </dgm:pt>
    <dgm:pt modelId="{703C2A9D-2A8F-4A95-8EA4-13051135AE0F}" type="pres">
      <dgm:prSet presAssocID="{06F40A99-2962-4510-B340-505D16EA5824}" presName="Name0" presStyleCnt="0">
        <dgm:presLayoutVars>
          <dgm:chMax val="3"/>
          <dgm:chPref val="3"/>
          <dgm:bulletEnabled val="1"/>
          <dgm:dir val="rev"/>
          <dgm:animLvl val="lvl"/>
        </dgm:presLayoutVars>
      </dgm:prSet>
      <dgm:spPr/>
    </dgm:pt>
    <dgm:pt modelId="{E0A740E1-A97D-44F1-AEE6-BA0423F6EB28}" type="pres">
      <dgm:prSet presAssocID="{06F40A99-2962-4510-B340-505D16EA5824}" presName="arc1" presStyleLbl="node1" presStyleIdx="0" presStyleCnt="4"/>
      <dgm:spPr/>
    </dgm:pt>
    <dgm:pt modelId="{F43C7E6A-5143-42A9-9678-FFB10840A2F1}" type="pres">
      <dgm:prSet presAssocID="{06F40A99-2962-4510-B340-505D16EA5824}" presName="arc3" presStyleLbl="node1" presStyleIdx="1" presStyleCnt="4"/>
      <dgm:spPr/>
    </dgm:pt>
    <dgm:pt modelId="{517144CC-5C0C-4C0D-833B-735319BA5D25}" type="pres">
      <dgm:prSet presAssocID="{06F40A99-2962-4510-B340-505D16EA5824}" presName="parentText2" presStyleLbl="revTx" presStyleIdx="0" presStyleCnt="3" custScaleY="207108" custLinFactNeighborX="-3395" custLinFactNeighborY="51899">
        <dgm:presLayoutVars>
          <dgm:chMax val="4"/>
          <dgm:chPref val="3"/>
          <dgm:bulletEnabled val="1"/>
        </dgm:presLayoutVars>
      </dgm:prSet>
      <dgm:spPr/>
    </dgm:pt>
    <dgm:pt modelId="{38673816-B9AB-4383-8C0E-5E048491810C}" type="pres">
      <dgm:prSet presAssocID="{06F40A99-2962-4510-B340-505D16EA5824}" presName="arc2" presStyleLbl="node1" presStyleIdx="2" presStyleCnt="4"/>
      <dgm:spPr/>
    </dgm:pt>
    <dgm:pt modelId="{E18FB9EC-D542-4AEF-B58F-6560524CFA50}" type="pres">
      <dgm:prSet presAssocID="{06F40A99-2962-4510-B340-505D16EA5824}" presName="arc4" presStyleLbl="node1" presStyleIdx="3" presStyleCnt="4"/>
      <dgm:spPr/>
    </dgm:pt>
    <dgm:pt modelId="{77622367-5FD4-4C2F-9073-24A08292EF80}" type="pres">
      <dgm:prSet presAssocID="{06F40A99-2962-4510-B340-505D16EA5824}" presName="parentText3" presStyleLbl="revTx" presStyleIdx="1" presStyleCnt="3" custScaleY="240886" custLinFactNeighborX="1609" custLinFactNeighborY="61054">
        <dgm:presLayoutVars>
          <dgm:chMax val="1"/>
          <dgm:chPref val="1"/>
          <dgm:bulletEnabled val="1"/>
        </dgm:presLayoutVars>
      </dgm:prSet>
      <dgm:spPr/>
    </dgm:pt>
    <dgm:pt modelId="{3E4E7A1D-12AE-4825-8E6B-6D018C5BD13B}" type="pres">
      <dgm:prSet presAssocID="{06F40A99-2962-4510-B340-505D16EA5824}" presName="middleComposite" presStyleCnt="0"/>
      <dgm:spPr/>
    </dgm:pt>
    <dgm:pt modelId="{543C4022-DBB3-49B0-AB84-0B6B57D4E86E}" type="pres">
      <dgm:prSet presAssocID="{34ACB9DC-3DD8-4B5D-93EB-9A14B976FB68}" presName="circ1" presStyleLbl="vennNode1" presStyleIdx="0" presStyleCnt="9" custScaleX="114093" custScaleY="115778" custLinFactNeighborX="-3786" custLinFactNeighborY="-20305"/>
      <dgm:spPr/>
    </dgm:pt>
    <dgm:pt modelId="{174F3D20-83ED-46D7-ACB9-495BDAD221B3}" type="pres">
      <dgm:prSet presAssocID="{34ACB9DC-3DD8-4B5D-93EB-9A14B976FB68}" presName="circ1Tx" presStyleLbl="revTx" presStyleIdx="1" presStyleCnt="3">
        <dgm:presLayoutVars>
          <dgm:chMax val="0"/>
          <dgm:chPref val="0"/>
        </dgm:presLayoutVars>
      </dgm:prSet>
      <dgm:spPr/>
    </dgm:pt>
    <dgm:pt modelId="{D74E0A36-E285-4428-8F3D-E215ED46BF0D}" type="pres">
      <dgm:prSet presAssocID="{1B083E9D-CB95-4CD0-A7C4-A23E6B5C31C3}" presName="circ2" presStyleLbl="vennNode1" presStyleIdx="1" presStyleCnt="9" custLinFactNeighborX="9732" custLinFactNeighborY="-10164"/>
      <dgm:spPr/>
    </dgm:pt>
    <dgm:pt modelId="{CED817D9-BE29-4F53-B32F-D7D79E88CCFE}" type="pres">
      <dgm:prSet presAssocID="{1B083E9D-CB95-4CD0-A7C4-A23E6B5C31C3}" presName="circ2Tx" presStyleLbl="revTx" presStyleIdx="1" presStyleCnt="3">
        <dgm:presLayoutVars>
          <dgm:chMax val="0"/>
          <dgm:chPref val="0"/>
        </dgm:presLayoutVars>
      </dgm:prSet>
      <dgm:spPr/>
    </dgm:pt>
    <dgm:pt modelId="{70912845-B40E-46C9-BD57-F9C527F591D9}" type="pres">
      <dgm:prSet presAssocID="{0798435C-E393-461B-B2E6-BD9A1BD2E7E7}" presName="circ3" presStyleLbl="vennNode1" presStyleIdx="2" presStyleCnt="9" custLinFactNeighborX="-7977" custLinFactNeighborY="-10164"/>
      <dgm:spPr/>
    </dgm:pt>
    <dgm:pt modelId="{AB1F17AD-75BE-4728-8338-3853978F4DCA}" type="pres">
      <dgm:prSet presAssocID="{0798435C-E393-461B-B2E6-BD9A1BD2E7E7}" presName="circ3Tx" presStyleLbl="revTx" presStyleIdx="1" presStyleCnt="3">
        <dgm:presLayoutVars>
          <dgm:chMax val="0"/>
          <dgm:chPref val="0"/>
        </dgm:presLayoutVars>
      </dgm:prSet>
      <dgm:spPr/>
    </dgm:pt>
    <dgm:pt modelId="{C3242B22-35AC-4805-8B22-C11C6654A24B}" type="pres">
      <dgm:prSet presAssocID="{06F40A99-2962-4510-B340-505D16EA5824}" presName="leftComposite" presStyleCnt="0"/>
      <dgm:spPr/>
    </dgm:pt>
    <dgm:pt modelId="{888B8DBA-3095-42AE-A189-73E1E104FC1C}" type="pres">
      <dgm:prSet presAssocID="{B3D49F6B-C372-4C3A-BE3D-B29626334634}" presName="childText1_1" presStyleLbl="vennNode1" presStyleIdx="3" presStyleCnt="9" custScaleX="158556" custScaleY="155109">
        <dgm:presLayoutVars>
          <dgm:chMax val="0"/>
          <dgm:chPref val="0"/>
        </dgm:presLayoutVars>
      </dgm:prSet>
      <dgm:spPr/>
    </dgm:pt>
    <dgm:pt modelId="{C6C0906C-7B66-41DB-92CD-CC078D7942B3}" type="pres">
      <dgm:prSet presAssocID="{B3D49F6B-C372-4C3A-BE3D-B29626334634}" presName="ellipse1" presStyleLbl="vennNode1" presStyleIdx="4" presStyleCnt="9"/>
      <dgm:spPr/>
    </dgm:pt>
    <dgm:pt modelId="{F858EDD3-771E-47EE-9FB1-C3761F183A91}" type="pres">
      <dgm:prSet presAssocID="{B3D49F6B-C372-4C3A-BE3D-B29626334634}" presName="ellipse2" presStyleLbl="vennNode1" presStyleIdx="5" presStyleCnt="9"/>
      <dgm:spPr/>
    </dgm:pt>
    <dgm:pt modelId="{B75C3A35-4375-4B1D-96F5-F788FBCE0516}" type="pres">
      <dgm:prSet presAssocID="{C53EA392-566C-40CA-B1E3-27FB5034BB64}" presName="childText1_2" presStyleLbl="vennNode1" presStyleIdx="6" presStyleCnt="9" custScaleX="140635" custScaleY="138915">
        <dgm:presLayoutVars>
          <dgm:chMax val="0"/>
          <dgm:chPref val="0"/>
        </dgm:presLayoutVars>
      </dgm:prSet>
      <dgm:spPr/>
    </dgm:pt>
    <dgm:pt modelId="{4B58C6FB-0EE8-4A7D-8464-05D07BBEE2A7}" type="pres">
      <dgm:prSet presAssocID="{C53EA392-566C-40CA-B1E3-27FB5034BB64}" presName="ellipse3" presStyleLbl="vennNode1" presStyleIdx="7" presStyleCnt="9"/>
      <dgm:spPr/>
    </dgm:pt>
    <dgm:pt modelId="{03A3392E-2E74-4246-BF7F-BD131DD8DA86}" type="pres">
      <dgm:prSet presAssocID="{9A59FFE1-3DB0-4C41-A0A5-352AF013E2ED}" presName="childText1_3" presStyleLbl="vennNode1" presStyleIdx="8" presStyleCnt="9" custScaleX="140664" custScaleY="139780">
        <dgm:presLayoutVars>
          <dgm:chMax val="0"/>
          <dgm:chPref val="0"/>
        </dgm:presLayoutVars>
      </dgm:prSet>
      <dgm:spPr/>
    </dgm:pt>
    <dgm:pt modelId="{DA95E395-874F-4764-BC0C-B2607CA885F6}" type="pres">
      <dgm:prSet presAssocID="{06F40A99-2962-4510-B340-505D16EA5824}" presName="rightChild" presStyleLbl="node2" presStyleIdx="0" presStyleCnt="1" custScaleX="122158" custScaleY="117383">
        <dgm:presLayoutVars>
          <dgm:chMax val="0"/>
          <dgm:chPref val="0"/>
        </dgm:presLayoutVars>
      </dgm:prSet>
      <dgm:spPr/>
    </dgm:pt>
    <dgm:pt modelId="{974E408C-C39E-4C7F-819F-877625615360}" type="pres">
      <dgm:prSet presAssocID="{06F40A99-2962-4510-B340-505D16EA5824}" presName="parentText1" presStyleLbl="revTx" presStyleIdx="2" presStyleCnt="3" custScaleX="135118" custLinFactNeighborX="-3218" custLinFactNeighborY="85474">
        <dgm:presLayoutVars>
          <dgm:chMax val="4"/>
          <dgm:chPref val="3"/>
          <dgm:bulletEnabled val="1"/>
        </dgm:presLayoutVars>
      </dgm:prSet>
      <dgm:spPr/>
    </dgm:pt>
  </dgm:ptLst>
  <dgm:cxnLst>
    <dgm:cxn modelId="{C30A160D-8055-4356-B88E-9C04EED544E8}" srcId="{4F209E82-62F2-4699-AAAB-15041CA086DC}" destId="{9A59FFE1-3DB0-4C41-A0A5-352AF013E2ED}" srcOrd="2" destOrd="0" parTransId="{90CABC0F-618E-4042-9B5A-81B476D25C81}" sibTransId="{F418152F-C4E8-4ECB-94AD-C52BF6BFEE5A}"/>
    <dgm:cxn modelId="{BA68770E-8DBF-4C2C-95AE-7B14D537581F}" type="presOf" srcId="{4F209E82-62F2-4699-AAAB-15041CA086DC}" destId="{974E408C-C39E-4C7F-819F-877625615360}" srcOrd="0" destOrd="0" presId="urn:microsoft.com/office/officeart/2009/3/layout/PhasedProcess"/>
    <dgm:cxn modelId="{4F240B61-01A5-45CC-A84D-6BCE38147301}" srcId="{4F209E82-62F2-4699-AAAB-15041CA086DC}" destId="{C53EA392-566C-40CA-B1E3-27FB5034BB64}" srcOrd="1" destOrd="0" parTransId="{038BFB75-C0AE-4FF6-9E54-749BE1FC215A}" sibTransId="{80F8FE55-98BB-41DE-8102-621D8BF19CD0}"/>
    <dgm:cxn modelId="{998C7143-0415-4BE1-A4DD-E5F407C096ED}" type="presOf" srcId="{5B21DDA3-8459-4DA7-86D2-04820BEC1E96}" destId="{77622367-5FD4-4C2F-9073-24A08292EF80}" srcOrd="0" destOrd="0" presId="urn:microsoft.com/office/officeart/2009/3/layout/PhasedProcess"/>
    <dgm:cxn modelId="{1850FC45-F67D-4814-81D8-657621E1DC94}" srcId="{5B21DDA3-8459-4DA7-86D2-04820BEC1E96}" destId="{CC245FC3-91FF-47A1-9DBC-9F5192D0945C}" srcOrd="0" destOrd="0" parTransId="{F4D2CF4C-8888-42CC-A4C3-F39DDE03412F}" sibTransId="{9DAAA4B7-ABA1-4BAF-9F95-38CAC5E6B89B}"/>
    <dgm:cxn modelId="{D27B3F6F-F02D-4C57-99FD-48B777D5879A}" type="presOf" srcId="{1B083E9D-CB95-4CD0-A7C4-A23E6B5C31C3}" destId="{D74E0A36-E285-4428-8F3D-E215ED46BF0D}" srcOrd="0" destOrd="0" presId="urn:microsoft.com/office/officeart/2009/3/layout/PhasedProcess"/>
    <dgm:cxn modelId="{3F41FC76-C734-4B99-8CAD-041718249869}" type="presOf" srcId="{CC245FC3-91FF-47A1-9DBC-9F5192D0945C}" destId="{DA95E395-874F-4764-BC0C-B2607CA885F6}" srcOrd="0" destOrd="0" presId="urn:microsoft.com/office/officeart/2009/3/layout/PhasedProcess"/>
    <dgm:cxn modelId="{C2690C8A-4231-422A-89C8-CBE4B85BA9A4}" srcId="{CD142897-F75E-4722-ACDC-797580B7147B}" destId="{1B083E9D-CB95-4CD0-A7C4-A23E6B5C31C3}" srcOrd="1" destOrd="0" parTransId="{1B3358FC-514A-4C7D-ABA7-AF3E51FC75FF}" sibTransId="{0396A043-01CC-49CB-96D5-96ED391236C6}"/>
    <dgm:cxn modelId="{ACB71493-F489-4049-B08C-4814735CD22A}" srcId="{06F40A99-2962-4510-B340-505D16EA5824}" destId="{4F209E82-62F2-4699-AAAB-15041CA086DC}" srcOrd="0" destOrd="0" parTransId="{2F869653-C4A9-4EEA-B8C2-3D6EE48B5602}" sibTransId="{28EFFD67-15F0-4E60-B753-19E9584575DD}"/>
    <dgm:cxn modelId="{B5CF599C-AC28-471F-9E48-6A1C70E78AC1}" type="presOf" srcId="{1B083E9D-CB95-4CD0-A7C4-A23E6B5C31C3}" destId="{CED817D9-BE29-4F53-B32F-D7D79E88CCFE}" srcOrd="1" destOrd="0" presId="urn:microsoft.com/office/officeart/2009/3/layout/PhasedProcess"/>
    <dgm:cxn modelId="{1EB366A1-7A68-41C9-815C-17082EB12624}" srcId="{06F40A99-2962-4510-B340-505D16EA5824}" destId="{5B21DDA3-8459-4DA7-86D2-04820BEC1E96}" srcOrd="2" destOrd="0" parTransId="{8374937A-50E8-45B7-8C8E-4C444B930493}" sibTransId="{C71B3C60-6A05-40F3-B6A5-72FD19DAA02D}"/>
    <dgm:cxn modelId="{9A19BBA7-50AD-4389-BC2E-4B93DBAB7E0F}" srcId="{4F209E82-62F2-4699-AAAB-15041CA086DC}" destId="{B3D49F6B-C372-4C3A-BE3D-B29626334634}" srcOrd="0" destOrd="0" parTransId="{B8467732-212C-4D93-90BA-ABB5BB54C80E}" sibTransId="{0C9B05D7-DB61-42B7-96C5-DD40E9B61F97}"/>
    <dgm:cxn modelId="{AD1594AD-CD8D-4A08-9044-44AC1EA3491F}" srcId="{CD142897-F75E-4722-ACDC-797580B7147B}" destId="{0798435C-E393-461B-B2E6-BD9A1BD2E7E7}" srcOrd="2" destOrd="0" parTransId="{9B9D38F5-75F0-4651-A315-00736FA750D3}" sibTransId="{9019B90A-297F-4E1B-9427-702EEC78C686}"/>
    <dgm:cxn modelId="{F85ABCAF-EADA-4446-BAC6-0494A0E52143}" type="presOf" srcId="{9A59FFE1-3DB0-4C41-A0A5-352AF013E2ED}" destId="{03A3392E-2E74-4246-BF7F-BD131DD8DA86}" srcOrd="0" destOrd="0" presId="urn:microsoft.com/office/officeart/2009/3/layout/PhasedProcess"/>
    <dgm:cxn modelId="{9EF274BB-870B-44FE-8D2E-361C19DE10C5}" srcId="{06F40A99-2962-4510-B340-505D16EA5824}" destId="{CD142897-F75E-4722-ACDC-797580B7147B}" srcOrd="1" destOrd="0" parTransId="{6FD6DDBA-4A00-4CB2-936B-D76D9BE9C554}" sibTransId="{568AD05A-14CF-47F7-A43B-2BDD4B7565C2}"/>
    <dgm:cxn modelId="{01040FC1-8CB4-446A-8140-54F425AF28E7}" type="presOf" srcId="{0798435C-E393-461B-B2E6-BD9A1BD2E7E7}" destId="{AB1F17AD-75BE-4728-8338-3853978F4DCA}" srcOrd="1" destOrd="0" presId="urn:microsoft.com/office/officeart/2009/3/layout/PhasedProcess"/>
    <dgm:cxn modelId="{86E059D2-0787-4E9C-8F41-1D88AC1D8393}" type="presOf" srcId="{B3D49F6B-C372-4C3A-BE3D-B29626334634}" destId="{888B8DBA-3095-42AE-A189-73E1E104FC1C}" srcOrd="0" destOrd="0" presId="urn:microsoft.com/office/officeart/2009/3/layout/PhasedProcess"/>
    <dgm:cxn modelId="{DF6FCED3-FC77-4E5C-81E9-70891FFADE55}" type="presOf" srcId="{34ACB9DC-3DD8-4B5D-93EB-9A14B976FB68}" destId="{543C4022-DBB3-49B0-AB84-0B6B57D4E86E}" srcOrd="0" destOrd="0" presId="urn:microsoft.com/office/officeart/2009/3/layout/PhasedProcess"/>
    <dgm:cxn modelId="{90D8C0D8-FF75-4145-BD64-7B4AE90FC068}" type="presOf" srcId="{0798435C-E393-461B-B2E6-BD9A1BD2E7E7}" destId="{70912845-B40E-46C9-BD57-F9C527F591D9}" srcOrd="0" destOrd="0" presId="urn:microsoft.com/office/officeart/2009/3/layout/PhasedProcess"/>
    <dgm:cxn modelId="{81DD19DC-D8E7-4137-B570-60D390DF4951}" type="presOf" srcId="{C53EA392-566C-40CA-B1E3-27FB5034BB64}" destId="{B75C3A35-4375-4B1D-96F5-F788FBCE0516}" srcOrd="0" destOrd="0" presId="urn:microsoft.com/office/officeart/2009/3/layout/PhasedProcess"/>
    <dgm:cxn modelId="{8374E7EA-425C-4543-B08E-F32E1273B4F1}" srcId="{CD142897-F75E-4722-ACDC-797580B7147B}" destId="{34ACB9DC-3DD8-4B5D-93EB-9A14B976FB68}" srcOrd="0" destOrd="0" parTransId="{5481A67D-AEC7-48F6-B025-3BDA3D6CD4F5}" sibTransId="{A5344835-B00C-4F21-A7EF-B7D6DE61AF40}"/>
    <dgm:cxn modelId="{D3A5ABEE-F937-4444-9DAE-95F5787C1581}" type="presOf" srcId="{06F40A99-2962-4510-B340-505D16EA5824}" destId="{703C2A9D-2A8F-4A95-8EA4-13051135AE0F}" srcOrd="0" destOrd="0" presId="urn:microsoft.com/office/officeart/2009/3/layout/PhasedProcess"/>
    <dgm:cxn modelId="{3B7EADF2-448B-4F2E-8F85-FE89865E73CF}" type="presOf" srcId="{CD142897-F75E-4722-ACDC-797580B7147B}" destId="{517144CC-5C0C-4C0D-833B-735319BA5D25}" srcOrd="0" destOrd="0" presId="urn:microsoft.com/office/officeart/2009/3/layout/PhasedProcess"/>
    <dgm:cxn modelId="{1F88E4F5-B76D-46BF-A8BC-D558BF663F9E}" type="presOf" srcId="{34ACB9DC-3DD8-4B5D-93EB-9A14B976FB68}" destId="{174F3D20-83ED-46D7-ACB9-495BDAD221B3}" srcOrd="1" destOrd="0" presId="urn:microsoft.com/office/officeart/2009/3/layout/PhasedProcess"/>
    <dgm:cxn modelId="{308730A7-1AA7-40B3-BECB-62338CDB90CD}" type="presParOf" srcId="{703C2A9D-2A8F-4A95-8EA4-13051135AE0F}" destId="{E0A740E1-A97D-44F1-AEE6-BA0423F6EB28}" srcOrd="0" destOrd="0" presId="urn:microsoft.com/office/officeart/2009/3/layout/PhasedProcess"/>
    <dgm:cxn modelId="{B4BCCD76-77D3-42A9-8F82-64BD68F3CD6F}" type="presParOf" srcId="{703C2A9D-2A8F-4A95-8EA4-13051135AE0F}" destId="{F43C7E6A-5143-42A9-9678-FFB10840A2F1}" srcOrd="1" destOrd="0" presId="urn:microsoft.com/office/officeart/2009/3/layout/PhasedProcess"/>
    <dgm:cxn modelId="{2637335E-6E74-4EEF-B4BB-3C360EB76B68}" type="presParOf" srcId="{703C2A9D-2A8F-4A95-8EA4-13051135AE0F}" destId="{517144CC-5C0C-4C0D-833B-735319BA5D25}" srcOrd="2" destOrd="0" presId="urn:microsoft.com/office/officeart/2009/3/layout/PhasedProcess"/>
    <dgm:cxn modelId="{4BD1B304-69A2-4871-B02B-821537717DDE}" type="presParOf" srcId="{703C2A9D-2A8F-4A95-8EA4-13051135AE0F}" destId="{38673816-B9AB-4383-8C0E-5E048491810C}" srcOrd="3" destOrd="0" presId="urn:microsoft.com/office/officeart/2009/3/layout/PhasedProcess"/>
    <dgm:cxn modelId="{7CCC8127-8EFF-4799-B24F-F56073CC3908}" type="presParOf" srcId="{703C2A9D-2A8F-4A95-8EA4-13051135AE0F}" destId="{E18FB9EC-D542-4AEF-B58F-6560524CFA50}" srcOrd="4" destOrd="0" presId="urn:microsoft.com/office/officeart/2009/3/layout/PhasedProcess"/>
    <dgm:cxn modelId="{89CF6D62-86D8-43F5-AD4F-79127B84994A}" type="presParOf" srcId="{703C2A9D-2A8F-4A95-8EA4-13051135AE0F}" destId="{77622367-5FD4-4C2F-9073-24A08292EF80}" srcOrd="5" destOrd="0" presId="urn:microsoft.com/office/officeart/2009/3/layout/PhasedProcess"/>
    <dgm:cxn modelId="{559595A3-6817-4CAB-9DE7-4BE1C8FE4594}" type="presParOf" srcId="{703C2A9D-2A8F-4A95-8EA4-13051135AE0F}" destId="{3E4E7A1D-12AE-4825-8E6B-6D018C5BD13B}" srcOrd="6" destOrd="0" presId="urn:microsoft.com/office/officeart/2009/3/layout/PhasedProcess"/>
    <dgm:cxn modelId="{99283554-38B8-43A5-A87C-085B45BBCD53}" type="presParOf" srcId="{3E4E7A1D-12AE-4825-8E6B-6D018C5BD13B}" destId="{543C4022-DBB3-49B0-AB84-0B6B57D4E86E}" srcOrd="0" destOrd="0" presId="urn:microsoft.com/office/officeart/2009/3/layout/PhasedProcess"/>
    <dgm:cxn modelId="{360F1C13-D14D-490F-9C45-DFE425A8A7D7}" type="presParOf" srcId="{3E4E7A1D-12AE-4825-8E6B-6D018C5BD13B}" destId="{174F3D20-83ED-46D7-ACB9-495BDAD221B3}" srcOrd="1" destOrd="0" presId="urn:microsoft.com/office/officeart/2009/3/layout/PhasedProcess"/>
    <dgm:cxn modelId="{709D46EC-778A-4081-B4E5-3356951D84DA}" type="presParOf" srcId="{3E4E7A1D-12AE-4825-8E6B-6D018C5BD13B}" destId="{D74E0A36-E285-4428-8F3D-E215ED46BF0D}" srcOrd="2" destOrd="0" presId="urn:microsoft.com/office/officeart/2009/3/layout/PhasedProcess"/>
    <dgm:cxn modelId="{DCAA0BBD-4A64-4328-8D77-78BBCEDDE551}" type="presParOf" srcId="{3E4E7A1D-12AE-4825-8E6B-6D018C5BD13B}" destId="{CED817D9-BE29-4F53-B32F-D7D79E88CCFE}" srcOrd="3" destOrd="0" presId="urn:microsoft.com/office/officeart/2009/3/layout/PhasedProcess"/>
    <dgm:cxn modelId="{DBE22E4F-5DD4-4189-ACF1-EC36FB4303C6}" type="presParOf" srcId="{3E4E7A1D-12AE-4825-8E6B-6D018C5BD13B}" destId="{70912845-B40E-46C9-BD57-F9C527F591D9}" srcOrd="4" destOrd="0" presId="urn:microsoft.com/office/officeart/2009/3/layout/PhasedProcess"/>
    <dgm:cxn modelId="{36D73A6F-B2D2-4BFE-8602-1686B71754C9}" type="presParOf" srcId="{3E4E7A1D-12AE-4825-8E6B-6D018C5BD13B}" destId="{AB1F17AD-75BE-4728-8338-3853978F4DCA}" srcOrd="5" destOrd="0" presId="urn:microsoft.com/office/officeart/2009/3/layout/PhasedProcess"/>
    <dgm:cxn modelId="{56797118-5277-4A42-AE88-7483ED0FE6D4}" type="presParOf" srcId="{703C2A9D-2A8F-4A95-8EA4-13051135AE0F}" destId="{C3242B22-35AC-4805-8B22-C11C6654A24B}" srcOrd="7" destOrd="0" presId="urn:microsoft.com/office/officeart/2009/3/layout/PhasedProcess"/>
    <dgm:cxn modelId="{424D471F-0B66-435B-B097-070BB07E06E5}" type="presParOf" srcId="{C3242B22-35AC-4805-8B22-C11C6654A24B}" destId="{888B8DBA-3095-42AE-A189-73E1E104FC1C}" srcOrd="0" destOrd="0" presId="urn:microsoft.com/office/officeart/2009/3/layout/PhasedProcess"/>
    <dgm:cxn modelId="{E9CFEC13-8422-491A-A1CA-258845403DF8}" type="presParOf" srcId="{C3242B22-35AC-4805-8B22-C11C6654A24B}" destId="{C6C0906C-7B66-41DB-92CD-CC078D7942B3}" srcOrd="1" destOrd="0" presId="urn:microsoft.com/office/officeart/2009/3/layout/PhasedProcess"/>
    <dgm:cxn modelId="{DB95DBF8-FB2E-4FF7-8203-C14202062B56}" type="presParOf" srcId="{C3242B22-35AC-4805-8B22-C11C6654A24B}" destId="{F858EDD3-771E-47EE-9FB1-C3761F183A91}" srcOrd="2" destOrd="0" presId="urn:microsoft.com/office/officeart/2009/3/layout/PhasedProcess"/>
    <dgm:cxn modelId="{A3310FBF-F8F6-4A46-873B-B61692DFE727}" type="presParOf" srcId="{C3242B22-35AC-4805-8B22-C11C6654A24B}" destId="{B75C3A35-4375-4B1D-96F5-F788FBCE0516}" srcOrd="3" destOrd="0" presId="urn:microsoft.com/office/officeart/2009/3/layout/PhasedProcess"/>
    <dgm:cxn modelId="{883CB039-BC1D-444A-8312-A70D9C1BF6D3}" type="presParOf" srcId="{C3242B22-35AC-4805-8B22-C11C6654A24B}" destId="{4B58C6FB-0EE8-4A7D-8464-05D07BBEE2A7}" srcOrd="4" destOrd="0" presId="urn:microsoft.com/office/officeart/2009/3/layout/PhasedProcess"/>
    <dgm:cxn modelId="{17F03139-058B-4962-8987-867C57ACE403}" type="presParOf" srcId="{C3242B22-35AC-4805-8B22-C11C6654A24B}" destId="{03A3392E-2E74-4246-BF7F-BD131DD8DA86}" srcOrd="5" destOrd="0" presId="urn:microsoft.com/office/officeart/2009/3/layout/PhasedProcess"/>
    <dgm:cxn modelId="{A4A8357D-82DA-44D8-A851-36A7FAAE6946}" type="presParOf" srcId="{703C2A9D-2A8F-4A95-8EA4-13051135AE0F}" destId="{DA95E395-874F-4764-BC0C-B2607CA885F6}" srcOrd="8" destOrd="0" presId="urn:microsoft.com/office/officeart/2009/3/layout/PhasedProcess"/>
    <dgm:cxn modelId="{C4B77B34-8DBD-47E8-8327-0E9B856B0F96}" type="presParOf" srcId="{703C2A9D-2A8F-4A95-8EA4-13051135AE0F}" destId="{974E408C-C39E-4C7F-819F-877625615360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F3125-8D1B-480B-AAD1-0514236DDC13}">
      <dsp:nvSpPr>
        <dsp:cNvPr id="0" name=""/>
        <dsp:cNvSpPr/>
      </dsp:nvSpPr>
      <dsp:spPr>
        <a:xfrm>
          <a:off x="0" y="191971"/>
          <a:ext cx="5922812" cy="235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9676" tIns="229108" rIns="45967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effectLst/>
              <a:latin typeface="Bookman Old Style" panose="02050604050505020204" pitchFamily="18" charset="0"/>
              <a:ea typeface="Times New Roman" panose="02020603050405020304" pitchFamily="18" charset="0"/>
            </a:rPr>
            <a:t>эффективность за счёт того, что участники обогащаются не только от наставника или группы наставников, но и друг от друга. </a:t>
          </a:r>
          <a:endParaRPr lang="ru-RU" sz="1600" kern="1200" dirty="0">
            <a:latin typeface="Bookman Old Style" panose="020506040505050202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>
            <a:latin typeface="Bookman Old Style" panose="020506040505050202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effectLst/>
              <a:latin typeface="Bookman Old Style" panose="02050604050505020204" pitchFamily="18" charset="0"/>
              <a:ea typeface="Times New Roman" panose="02020603050405020304" pitchFamily="18" charset="0"/>
            </a:rPr>
            <a:t>высокая результативность за счёт синергетического эффекта, когда аккумулируются все усилия и результат группы превосходит сумму результатов её участников.</a:t>
          </a:r>
          <a:endParaRPr lang="ru-RU" sz="1600" kern="1200" dirty="0">
            <a:latin typeface="Bookman Old Style" panose="02050604050505020204" pitchFamily="18" charset="0"/>
          </a:endParaRPr>
        </a:p>
      </dsp:txBody>
      <dsp:txXfrm>
        <a:off x="0" y="191971"/>
        <a:ext cx="5922812" cy="2356200"/>
      </dsp:txXfrm>
    </dsp:sp>
    <dsp:sp modelId="{05480E13-1054-4FEA-8AF2-2B6B66875035}">
      <dsp:nvSpPr>
        <dsp:cNvPr id="0" name=""/>
        <dsp:cNvSpPr/>
      </dsp:nvSpPr>
      <dsp:spPr>
        <a:xfrm>
          <a:off x="296140" y="29611"/>
          <a:ext cx="4145968" cy="3247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708" tIns="0" rIns="1567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rPr>
            <a:t>Преимущества: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>
        <a:off x="311992" y="45463"/>
        <a:ext cx="4114264" cy="293016"/>
      </dsp:txXfrm>
    </dsp:sp>
    <dsp:sp modelId="{4C20C105-1036-41A4-A5E7-2C79927589F0}">
      <dsp:nvSpPr>
        <dsp:cNvPr id="0" name=""/>
        <dsp:cNvSpPr/>
      </dsp:nvSpPr>
      <dsp:spPr>
        <a:xfrm>
          <a:off x="0" y="2769932"/>
          <a:ext cx="5922812" cy="987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9676" tIns="229108" rIns="459676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>
              <a:effectLst/>
              <a:latin typeface="Bookman Old Style" panose="02050604050505020204" pitchFamily="18" charset="0"/>
              <a:ea typeface="Calibri" panose="020F0502020204030204" pitchFamily="34" charset="0"/>
            </a:rPr>
            <a:t>требует новых, гибких и нетрадиционных подходов к формату организации наставнической деятельности</a:t>
          </a:r>
          <a:endParaRPr lang="ru-RU" sz="1600" kern="1200" dirty="0">
            <a:latin typeface="Bookman Old Style" panose="02050604050505020204" pitchFamily="18" charset="0"/>
          </a:endParaRPr>
        </a:p>
      </dsp:txBody>
      <dsp:txXfrm>
        <a:off x="0" y="2769932"/>
        <a:ext cx="5922812" cy="987525"/>
      </dsp:txXfrm>
    </dsp:sp>
    <dsp:sp modelId="{FB22CE75-3526-4CCA-86D3-E112286A9D95}">
      <dsp:nvSpPr>
        <dsp:cNvPr id="0" name=""/>
        <dsp:cNvSpPr/>
      </dsp:nvSpPr>
      <dsp:spPr>
        <a:xfrm>
          <a:off x="296140" y="2607572"/>
          <a:ext cx="4145968" cy="3247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708" tIns="0" rIns="156708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alibri" panose="020F0502020204030204" pitchFamily="34" charset="0"/>
            </a:rPr>
            <a:t>Риски: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>
        <a:off x="311992" y="2623424"/>
        <a:ext cx="4114264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740E1-A97D-44F1-AEE6-BA0423F6EB28}">
      <dsp:nvSpPr>
        <dsp:cNvPr id="0" name=""/>
        <dsp:cNvSpPr/>
      </dsp:nvSpPr>
      <dsp:spPr>
        <a:xfrm rot="5400000">
          <a:off x="313" y="959603"/>
          <a:ext cx="4082310" cy="4082937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C7E6A-5143-42A9-9678-FFB10840A2F1}">
      <dsp:nvSpPr>
        <dsp:cNvPr id="0" name=""/>
        <dsp:cNvSpPr/>
      </dsp:nvSpPr>
      <dsp:spPr>
        <a:xfrm rot="16200000">
          <a:off x="4201847" y="959603"/>
          <a:ext cx="4082310" cy="4082937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7144CC-5C0C-4C0D-833B-735319BA5D25}">
      <dsp:nvSpPr>
        <dsp:cNvPr id="0" name=""/>
        <dsp:cNvSpPr/>
      </dsp:nvSpPr>
      <dsp:spPr>
        <a:xfrm>
          <a:off x="4579338" y="4492517"/>
          <a:ext cx="3099573" cy="1691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dirty="0">
              <a:latin typeface="Bookman Old Style" panose="02050604050505020204" pitchFamily="18" charset="0"/>
            </a:rPr>
            <a:t>Распределение педагогического коллектива по стажу работы</a:t>
          </a:r>
        </a:p>
      </dsp:txBody>
      <dsp:txXfrm>
        <a:off x="4579338" y="4492517"/>
        <a:ext cx="3099573" cy="1691500"/>
      </dsp:txXfrm>
    </dsp:sp>
    <dsp:sp modelId="{38673816-B9AB-4383-8C0E-5E048491810C}">
      <dsp:nvSpPr>
        <dsp:cNvPr id="0" name=""/>
        <dsp:cNvSpPr/>
      </dsp:nvSpPr>
      <dsp:spPr>
        <a:xfrm rot="5400000">
          <a:off x="4070897" y="959603"/>
          <a:ext cx="4082310" cy="4082937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FB9EC-D542-4AEF-B58F-6560524CFA50}">
      <dsp:nvSpPr>
        <dsp:cNvPr id="0" name=""/>
        <dsp:cNvSpPr/>
      </dsp:nvSpPr>
      <dsp:spPr>
        <a:xfrm rot="16200000">
          <a:off x="8271196" y="959603"/>
          <a:ext cx="4082310" cy="4082937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622367-5FD4-4C2F-9073-24A08292EF80}">
      <dsp:nvSpPr>
        <dsp:cNvPr id="0" name=""/>
        <dsp:cNvSpPr/>
      </dsp:nvSpPr>
      <dsp:spPr>
        <a:xfrm>
          <a:off x="815808" y="4429352"/>
          <a:ext cx="3099573" cy="196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latin typeface="Bookman Old Style" panose="02050604050505020204" pitchFamily="18" charset="0"/>
            </a:rPr>
            <a:t>МБДОУ – особое образовательное пространство, объединяющее субъектов для  общего дела – воспитания и развития детей</a:t>
          </a:r>
        </a:p>
      </dsp:txBody>
      <dsp:txXfrm>
        <a:off x="815808" y="4429352"/>
        <a:ext cx="3099573" cy="1967373"/>
      </dsp:txXfrm>
    </dsp:sp>
    <dsp:sp modelId="{543C4022-DBB3-49B0-AB84-0B6B57D4E86E}">
      <dsp:nvSpPr>
        <dsp:cNvPr id="0" name=""/>
        <dsp:cNvSpPr/>
      </dsp:nvSpPr>
      <dsp:spPr>
        <a:xfrm>
          <a:off x="5148466" y="1252929"/>
          <a:ext cx="1961311" cy="199027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Bookman Old Style" panose="02050604050505020204" pitchFamily="18" charset="0"/>
            </a:rPr>
            <a:t>Опытные педагоги со стажем работы </a:t>
          </a:r>
          <a:r>
            <a:rPr lang="ru-RU" sz="1200" b="1" kern="1200" dirty="0">
              <a:latin typeface="Bookman Old Style" panose="02050604050505020204" pitchFamily="18" charset="0"/>
            </a:rPr>
            <a:t>более 10 лет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man Old Style" panose="02050604050505020204" pitchFamily="18" charset="0"/>
            </a:rPr>
            <a:t>43%</a:t>
          </a:r>
        </a:p>
      </dsp:txBody>
      <dsp:txXfrm>
        <a:off x="5409974" y="1601228"/>
        <a:ext cx="1438295" cy="895624"/>
      </dsp:txXfrm>
    </dsp:sp>
    <dsp:sp modelId="{D74E0A36-E285-4428-8F3D-E215ED46BF0D}">
      <dsp:nvSpPr>
        <dsp:cNvPr id="0" name=""/>
        <dsp:cNvSpPr/>
      </dsp:nvSpPr>
      <dsp:spPr>
        <a:xfrm>
          <a:off x="6122268" y="2637277"/>
          <a:ext cx="1719046" cy="171904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Bookman Old Style" panose="02050604050505020204" pitchFamily="18" charset="0"/>
            </a:rPr>
            <a:t>Молодые педагоги со стажем работы </a:t>
          </a:r>
          <a:r>
            <a:rPr lang="ru-RU" sz="1200" b="1" kern="1200" dirty="0">
              <a:latin typeface="Bookman Old Style" panose="02050604050505020204" pitchFamily="18" charset="0"/>
            </a:rPr>
            <a:t>менее 3 лет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man Old Style" panose="02050604050505020204" pitchFamily="18" charset="0"/>
            </a:rPr>
            <a:t>32%</a:t>
          </a:r>
        </a:p>
      </dsp:txBody>
      <dsp:txXfrm>
        <a:off x="6648010" y="3081364"/>
        <a:ext cx="1031427" cy="945475"/>
      </dsp:txXfrm>
    </dsp:sp>
    <dsp:sp modelId="{70912845-B40E-46C9-BD57-F9C527F591D9}">
      <dsp:nvSpPr>
        <dsp:cNvPr id="0" name=""/>
        <dsp:cNvSpPr/>
      </dsp:nvSpPr>
      <dsp:spPr>
        <a:xfrm>
          <a:off x="4577264" y="2637277"/>
          <a:ext cx="1719046" cy="171904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Bookman Old Style" panose="02050604050505020204" pitchFamily="18" charset="0"/>
            </a:rPr>
            <a:t>Педагоги со стажем до </a:t>
          </a:r>
          <a:r>
            <a:rPr lang="ru-RU" sz="1200" b="1" kern="1200" dirty="0">
              <a:latin typeface="Bookman Old Style" panose="02050604050505020204" pitchFamily="18" charset="0"/>
            </a:rPr>
            <a:t>10 лет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man Old Style" panose="02050604050505020204" pitchFamily="18" charset="0"/>
            </a:rPr>
            <a:t>25%</a:t>
          </a:r>
          <a:endParaRPr lang="ru-RU" sz="900" b="1" kern="1200" dirty="0">
            <a:latin typeface="Bookman Old Style" panose="02050604050505020204" pitchFamily="18" charset="0"/>
          </a:endParaRPr>
        </a:p>
      </dsp:txBody>
      <dsp:txXfrm>
        <a:off x="4739141" y="3081364"/>
        <a:ext cx="1031427" cy="945475"/>
      </dsp:txXfrm>
    </dsp:sp>
    <dsp:sp modelId="{888B8DBA-3095-42AE-A189-73E1E104FC1C}">
      <dsp:nvSpPr>
        <dsp:cNvPr id="0" name=""/>
        <dsp:cNvSpPr/>
      </dsp:nvSpPr>
      <dsp:spPr>
        <a:xfrm>
          <a:off x="8861699" y="1272779"/>
          <a:ext cx="2050947" cy="200640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Bookman Old Style" panose="02050604050505020204" pitchFamily="18" charset="0"/>
            </a:rPr>
            <a:t>Кураторы</a:t>
          </a:r>
        </a:p>
      </dsp:txBody>
      <dsp:txXfrm>
        <a:off x="9162053" y="1566610"/>
        <a:ext cx="1450239" cy="1418744"/>
      </dsp:txXfrm>
    </dsp:sp>
    <dsp:sp modelId="{C6C0906C-7B66-41DB-92CD-CC078D7942B3}">
      <dsp:nvSpPr>
        <dsp:cNvPr id="0" name=""/>
        <dsp:cNvSpPr/>
      </dsp:nvSpPr>
      <dsp:spPr>
        <a:xfrm>
          <a:off x="8763345" y="2710671"/>
          <a:ext cx="635384" cy="635131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858EDD3-771E-47EE-9FB1-C3761F183A91}">
      <dsp:nvSpPr>
        <dsp:cNvPr id="0" name=""/>
        <dsp:cNvSpPr/>
      </dsp:nvSpPr>
      <dsp:spPr>
        <a:xfrm>
          <a:off x="10640080" y="1883654"/>
          <a:ext cx="369705" cy="369464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75C3A35-4375-4B1D-96F5-F788FBCE0516}">
      <dsp:nvSpPr>
        <dsp:cNvPr id="0" name=""/>
        <dsp:cNvSpPr/>
      </dsp:nvSpPr>
      <dsp:spPr>
        <a:xfrm>
          <a:off x="10239882" y="2150110"/>
          <a:ext cx="1819136" cy="1796930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latin typeface="Bookman Old Style" panose="02050604050505020204" pitchFamily="18" charset="0"/>
            </a:rPr>
            <a:t>Наставники</a:t>
          </a:r>
          <a:r>
            <a:rPr lang="ru-RU" sz="800" b="1" kern="1200" dirty="0">
              <a:latin typeface="Bookman Old Style" panose="02050604050505020204" pitchFamily="18" charset="0"/>
            </a:rPr>
            <a:t> </a:t>
          </a:r>
        </a:p>
      </dsp:txBody>
      <dsp:txXfrm>
        <a:off x="10506288" y="2413264"/>
        <a:ext cx="1286324" cy="1270622"/>
      </dsp:txXfrm>
    </dsp:sp>
    <dsp:sp modelId="{4B58C6FB-0EE8-4A7D-8464-05D07BBEE2A7}">
      <dsp:nvSpPr>
        <dsp:cNvPr id="0" name=""/>
        <dsp:cNvSpPr/>
      </dsp:nvSpPr>
      <dsp:spPr>
        <a:xfrm>
          <a:off x="10637957" y="3774459"/>
          <a:ext cx="369705" cy="36946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3A3392E-2E74-4246-BF7F-BD131DD8DA86}">
      <dsp:nvSpPr>
        <dsp:cNvPr id="0" name=""/>
        <dsp:cNvSpPr/>
      </dsp:nvSpPr>
      <dsp:spPr>
        <a:xfrm>
          <a:off x="9000466" y="2883725"/>
          <a:ext cx="1819511" cy="1808119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latin typeface="Bookman Old Style" panose="02050604050505020204" pitchFamily="18" charset="0"/>
            </a:rPr>
            <a:t>Наставляемые</a:t>
          </a:r>
          <a:r>
            <a:rPr lang="ru-RU" sz="800" b="1" kern="1200" dirty="0">
              <a:latin typeface="Bookman Old Style" panose="02050604050505020204" pitchFamily="18" charset="0"/>
            </a:rPr>
            <a:t> </a:t>
          </a:r>
        </a:p>
      </dsp:txBody>
      <dsp:txXfrm>
        <a:off x="9266927" y="3148518"/>
        <a:ext cx="1286589" cy="1278533"/>
      </dsp:txXfrm>
    </dsp:sp>
    <dsp:sp modelId="{DA95E395-874F-4764-BC0C-B2607CA885F6}">
      <dsp:nvSpPr>
        <dsp:cNvPr id="0" name=""/>
        <dsp:cNvSpPr/>
      </dsp:nvSpPr>
      <dsp:spPr>
        <a:xfrm>
          <a:off x="847688" y="1596497"/>
          <a:ext cx="2912597" cy="2798241"/>
        </a:xfrm>
        <a:prstGeom prst="ellipse">
          <a:avLst/>
        </a:prstGeom>
        <a:solidFill>
          <a:srgbClr val="FFB26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МБДОУ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ДС №7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«Жар-птица»</a:t>
          </a:r>
          <a:r>
            <a:rPr lang="ru-RU" sz="16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 </a:t>
          </a:r>
        </a:p>
      </dsp:txBody>
      <dsp:txXfrm>
        <a:off x="1274228" y="2006290"/>
        <a:ext cx="2059517" cy="1978655"/>
      </dsp:txXfrm>
    </dsp:sp>
    <dsp:sp modelId="{974E408C-C39E-4C7F-819F-877625615360}">
      <dsp:nvSpPr>
        <dsp:cNvPr id="0" name=""/>
        <dsp:cNvSpPr/>
      </dsp:nvSpPr>
      <dsp:spPr>
        <a:xfrm>
          <a:off x="8003675" y="5204120"/>
          <a:ext cx="4188081" cy="816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0" kern="1200" dirty="0">
              <a:solidFill>
                <a:srgbClr val="252593"/>
              </a:solidFill>
              <a:latin typeface="Bookman Old Style" panose="02050604050505020204" pitchFamily="18" charset="0"/>
            </a:rPr>
            <a:t>Мобильный коворкинг центр наставничества молодых педагогов </a:t>
          </a:r>
          <a:r>
            <a:rPr lang="ru-RU" sz="1600" b="0" kern="1200" dirty="0">
              <a:latin typeface="Bookman Old Style" panose="02050604050505020204" pitchFamily="18" charset="0"/>
            </a:rPr>
            <a:t>–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i="0" kern="1200" dirty="0">
              <a:latin typeface="Bookman Old Style" panose="02050604050505020204" pitchFamily="18" charset="0"/>
            </a:rPr>
            <a:t>актуальная внутриорганизационная модель обучения педагогов в инновационном формате </a:t>
          </a:r>
          <a:endParaRPr lang="ru-RU" sz="1600" b="0" i="0" kern="1200" dirty="0">
            <a:latin typeface="Bookman Old Style" panose="02050604050505020204" pitchFamily="18" charset="0"/>
          </a:endParaRPr>
        </a:p>
      </dsp:txBody>
      <dsp:txXfrm>
        <a:off x="8003675" y="5204120"/>
        <a:ext cx="4188081" cy="816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C8A5BD-F3E3-4A03-A003-9D63B710C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928" y="509422"/>
            <a:ext cx="6213895" cy="2387600"/>
          </a:xfr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id="{B2CD82D2-BFB3-4B32-BAAF-7009848A216C}"/>
              </a:ext>
            </a:extLst>
          </p:cNvPr>
          <p:cNvSpPr/>
          <p:nvPr userDrawn="1"/>
        </p:nvSpPr>
        <p:spPr>
          <a:xfrm>
            <a:off x="7073661" y="1462672"/>
            <a:ext cx="3942271" cy="3692106"/>
          </a:xfrm>
          <a:prstGeom prst="frame">
            <a:avLst>
              <a:gd name="adj1" fmla="val 876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Рамка 7">
            <a:extLst>
              <a:ext uri="{FF2B5EF4-FFF2-40B4-BE49-F238E27FC236}">
                <a16:creationId xmlns:a16="http://schemas.microsoft.com/office/drawing/2014/main" id="{9F4B6123-40BE-4E21-A048-402172CE3EDB}"/>
              </a:ext>
            </a:extLst>
          </p:cNvPr>
          <p:cNvSpPr/>
          <p:nvPr userDrawn="1"/>
        </p:nvSpPr>
        <p:spPr>
          <a:xfrm>
            <a:off x="6028427" y="3509963"/>
            <a:ext cx="2090467" cy="1957812"/>
          </a:xfrm>
          <a:prstGeom prst="frame">
            <a:avLst>
              <a:gd name="adj1" fmla="val 507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Рамка 8">
            <a:extLst>
              <a:ext uri="{FF2B5EF4-FFF2-40B4-BE49-F238E27FC236}">
                <a16:creationId xmlns:a16="http://schemas.microsoft.com/office/drawing/2014/main" id="{65AE3CB2-356C-4971-A983-7D730366CCA3}"/>
              </a:ext>
            </a:extLst>
          </p:cNvPr>
          <p:cNvSpPr/>
          <p:nvPr userDrawn="1"/>
        </p:nvSpPr>
        <p:spPr>
          <a:xfrm>
            <a:off x="10341045" y="1863306"/>
            <a:ext cx="1372189" cy="1285114"/>
          </a:xfrm>
          <a:prstGeom prst="frame">
            <a:avLst>
              <a:gd name="adj1" fmla="val 21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A3AC2540-8CC3-4880-973D-39C4A5B2C866}"/>
              </a:ext>
            </a:extLst>
          </p:cNvPr>
          <p:cNvSpPr/>
          <p:nvPr userDrawn="1"/>
        </p:nvSpPr>
        <p:spPr>
          <a:xfrm>
            <a:off x="10899120" y="5253486"/>
            <a:ext cx="864435" cy="809580"/>
          </a:xfrm>
          <a:prstGeom prst="frame">
            <a:avLst>
              <a:gd name="adj1" fmla="val 1801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Рамка 10">
            <a:extLst>
              <a:ext uri="{FF2B5EF4-FFF2-40B4-BE49-F238E27FC236}">
                <a16:creationId xmlns:a16="http://schemas.microsoft.com/office/drawing/2014/main" id="{24B37C98-C20F-4572-A0B3-9A30C060E673}"/>
              </a:ext>
            </a:extLst>
          </p:cNvPr>
          <p:cNvSpPr/>
          <p:nvPr userDrawn="1"/>
        </p:nvSpPr>
        <p:spPr>
          <a:xfrm>
            <a:off x="7073660" y="367769"/>
            <a:ext cx="864435" cy="809580"/>
          </a:xfrm>
          <a:prstGeom prst="frame">
            <a:avLst>
              <a:gd name="adj1" fmla="val 507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E2704EA-4FB2-4C03-8579-31DE623FBACB}"/>
              </a:ext>
            </a:extLst>
          </p:cNvPr>
          <p:cNvCxnSpPr/>
          <p:nvPr userDrawn="1"/>
        </p:nvCxnSpPr>
        <p:spPr>
          <a:xfrm>
            <a:off x="324928" y="3148420"/>
            <a:ext cx="3256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амка 13">
            <a:extLst>
              <a:ext uri="{FF2B5EF4-FFF2-40B4-BE49-F238E27FC236}">
                <a16:creationId xmlns:a16="http://schemas.microsoft.com/office/drawing/2014/main" id="{D0405E18-A2A3-481D-9AAA-A0F57E658EFD}"/>
              </a:ext>
            </a:extLst>
          </p:cNvPr>
          <p:cNvSpPr/>
          <p:nvPr userDrawn="1"/>
        </p:nvSpPr>
        <p:spPr>
          <a:xfrm>
            <a:off x="1551319" y="4251064"/>
            <a:ext cx="2090468" cy="1957813"/>
          </a:xfrm>
          <a:prstGeom prst="frame">
            <a:avLst>
              <a:gd name="adj1" fmla="val 876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Рамка 14">
            <a:extLst>
              <a:ext uri="{FF2B5EF4-FFF2-40B4-BE49-F238E27FC236}">
                <a16:creationId xmlns:a16="http://schemas.microsoft.com/office/drawing/2014/main" id="{856D71DE-E397-4F9D-B792-3C8AD992C725}"/>
              </a:ext>
            </a:extLst>
          </p:cNvPr>
          <p:cNvSpPr/>
          <p:nvPr userDrawn="1"/>
        </p:nvSpPr>
        <p:spPr>
          <a:xfrm>
            <a:off x="3728041" y="3870805"/>
            <a:ext cx="1108512" cy="1038169"/>
          </a:xfrm>
          <a:prstGeom prst="frame">
            <a:avLst>
              <a:gd name="adj1" fmla="val 507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5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4149000"/>
            <a:ext cx="8976000" cy="271103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13500000" algn="b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5631" y="375112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9989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5184000"/>
            <a:ext cx="3531000" cy="16760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319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DEB28-B214-4A65-9CFF-3052859A5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65D21D-D4A9-4E80-B2E0-922872743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1"/>
            <a:ext cx="10515600" cy="41719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47B320-58C3-4DBF-A296-EBEC85782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83A8-4039-4938-97D2-6B80C63A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ADD809-D4AD-4728-97EC-7028906F3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438EE6-A199-4C90-A36F-23760ECB52C1}"/>
              </a:ext>
            </a:extLst>
          </p:cNvPr>
          <p:cNvSpPr/>
          <p:nvPr userDrawn="1"/>
        </p:nvSpPr>
        <p:spPr>
          <a:xfrm>
            <a:off x="0" y="6176962"/>
            <a:ext cx="12187567" cy="68306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161805B-D72F-4036-927F-88EF4E2739F0}"/>
              </a:ext>
            </a:extLst>
          </p:cNvPr>
          <p:cNvSpPr/>
          <p:nvPr userDrawn="1"/>
        </p:nvSpPr>
        <p:spPr>
          <a:xfrm>
            <a:off x="0" y="1646238"/>
            <a:ext cx="12192000" cy="1793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89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E8277-7A9E-42D5-8116-5A6B10DE7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D397DC-F0AA-4929-B157-144B33082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B51BF0-D7FD-4055-9ED0-D1116661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96E0C6-626F-4D9A-938C-70599D2FC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ED1FD2-9FAD-499F-86DC-067185951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3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EEC5A4-3B24-4F1C-B28C-39C4C7F90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C7AE0C-FF0D-4332-B49E-3B6B79ECF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BCDFB5-C2F3-4AC2-9052-24058850C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1159F2-B661-4598-8FF8-5D4A47C59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71E864-CAF8-4B65-B946-E2A52EA0B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9CAB32-FCC0-4040-964B-9EAAAB16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71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AEEB1-002A-4FCE-89FE-4A08B3CB2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82A806-4929-4C56-86D0-6BB4C828A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3604A8-E615-45F1-A383-70A0DBC8D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4915D5-08FE-4498-B2C9-E11D90889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61C468-33C0-4A89-9E00-758987B02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9DA2D8-F498-4A02-84FB-4A29C26DE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42AB6F8-5F7A-4277-9249-A2B12CD38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3C17D11-7E3E-4EA5-9D51-3CAD8A1C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FBBE04-3D4C-49C5-8433-7657C5432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B70D68-1350-43C2-BFF0-87BC3FAA5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F355E9-67BC-4E51-B9C5-CCC1DECD8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1667EB-355F-4E9A-8183-FDFE498CE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55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2C3B37D-6568-4C64-BFCF-70D6732F2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685F413-180A-410E-94F2-BF5D7D5E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B98603-6EE0-42FD-A07A-FFECE42CA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11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E1B61-6B95-4BD5-8A8D-1D38E044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8D949E-00E3-4E89-BDBA-3FEE4D9B6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0EA7D8-F2EA-4924-A23F-7DC5190A4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0787AF-BD7C-48AB-A66B-871CED0DC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0788B5-9088-4EE2-923A-0F8A8A4FE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2B19A3-EB7D-4A88-8805-5E6C27AF5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03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D1719-7033-4D9A-9FD6-5DBEEA692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CF4EE6-5B59-496F-9D4D-61B4B4862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385C1F-4137-489E-8BEA-D8770E305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97D53E-C5F2-419B-B7DE-B8FDEAA8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728815-9B6A-47ED-A1C6-758ED0278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1465B1-5930-48A5-949C-78766C92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7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5384A-2762-4F3E-8806-B3A5C6F0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1E803A-2F86-42B3-8A99-5778A46F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EFCBE6-377D-45C4-B439-8BA847A3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1868BC-E866-4191-ADB2-04008F04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3D40CB-055A-4876-8367-E24403B1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78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EBD639C-F8D5-4C53-BDD5-46D714504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C63352-AA8D-4692-8689-35F8ACF46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F3408F-67D7-410B-8DC0-BC1D187E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6EB4D-4E1A-43CD-AECA-1F260BD2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0ED966-1029-4BE5-A6D1-395C76E1D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9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C446B-51D6-40B2-9473-B57A997B1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7C6C79-DA40-490C-9CA8-7AC21CF12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F4322C-FE74-4650-B1D4-D03FDB8593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D2C6A-F64F-4522-97CB-98D824B97E1C}" type="datetimeFigureOut">
              <a:rPr lang="ru-RU" smtClean="0"/>
              <a:t>06.10.2024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0ED1B-540E-4DE7-8E5E-DCCFE0F34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EF205E-BA47-48C8-88BF-B84A32F99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A6CB7-8532-4019-A798-63FD255EC12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:a16="http://schemas.microsoft.com/office/drawing/2014/main" id="{8856EEBA-578F-43FB-94EF-29B9A31542C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11" Type="http://schemas.openxmlformats.org/officeDocument/2006/relationships/chart" Target="../charts/chart2.xml"/><Relationship Id="rId5" Type="http://schemas.openxmlformats.org/officeDocument/2006/relationships/image" Target="../media/image13.svg"/><Relationship Id="rId10" Type="http://schemas.openxmlformats.org/officeDocument/2006/relationships/chart" Target="../charts/chart1.xml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s7-nizhnevartovsk-r86.gosweb.gosuslugi.ru/netcat_files/8/265/Prilozhenie_1_k_prikazu_nastavnichestva.pdf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s://ds7-nizhnevartovsk-r86.gosweb.gosuslugi.ru/netcat_files/8/265/Prikaz_O_realizatsii_sistemy_tselevoy_modeli_nastavnichestva.pdf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hyperlink" Target="https://ds7-nizhnevartovsk-r86.gosweb.gosuslugi.ru/netcat_files/8/265/Prikaz_2023_2024.pdf" TargetMode="External"/><Relationship Id="rId4" Type="http://schemas.openxmlformats.org/officeDocument/2006/relationships/hyperlink" Target="https://ds7-nizhnevartovsk-r86.gosweb.gosuslugi.ru/netcat_files/8/265/Polozhenie_o_nastavnichestve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:\МЕТОДИЧЕСКИЙ КАБИНЕТ ДОУ 7\Конкурсы\Наставники\НАСТАВНИКИ 2024\ПРЕЗЕНТАЦИЯ\фото\11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8" r="2815"/>
          <a:stretch/>
        </p:blipFill>
        <p:spPr bwMode="auto">
          <a:xfrm>
            <a:off x="0" y="4379798"/>
            <a:ext cx="3773881" cy="247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79472" y="1006261"/>
            <a:ext cx="1093124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solidFill>
                  <a:srgbClr val="CC33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Конкурс  моделей наставничества педагогических работников Югры в 2024 году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5DE3003-C145-48A7-A124-4A080A6F2E03}"/>
              </a:ext>
            </a:extLst>
          </p:cNvPr>
          <p:cNvSpPr txBox="1">
            <a:spLocks/>
          </p:cNvSpPr>
          <p:nvPr/>
        </p:nvSpPr>
        <p:spPr>
          <a:xfrm>
            <a:off x="683890" y="2966507"/>
            <a:ext cx="10824210" cy="199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</a:t>
            </a:r>
          </a:p>
          <a:p>
            <a:pPr algn="ctr"/>
            <a:b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КОМАНДНОГО КОВОРКИНГ НАСТАВНИЧЕСТВА ПЕДАГОГИЧЕСКИХ РАБОТНИКОВ</a:t>
            </a:r>
          </a:p>
          <a:p>
            <a:pPr algn="ctr"/>
            <a:r>
              <a:rPr lang="ru-RU" sz="10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СФЕРЕ ВЗАИМОДЕЙСТВИЯ С СЕМЬЁЙ</a:t>
            </a:r>
            <a:b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«ВМЕСТЕ К УСПЕХУ!»</a:t>
            </a:r>
            <a:endParaRPr lang="ru-RU" sz="2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EA47B0-A72A-4F03-BA72-7605864CD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6" y="0"/>
            <a:ext cx="1540571" cy="14319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E2C9F2-499B-4C42-A91D-42C56B9B41B9}"/>
              </a:ext>
            </a:extLst>
          </p:cNvPr>
          <p:cNvSpPr txBox="1"/>
          <p:nvPr/>
        </p:nvSpPr>
        <p:spPr>
          <a:xfrm>
            <a:off x="2511523" y="1878880"/>
            <a:ext cx="7168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rgbClr val="CC33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Номинация </a:t>
            </a:r>
          </a:p>
          <a:p>
            <a:pPr algn="ctr"/>
            <a:r>
              <a:rPr lang="ru-RU" sz="2000" dirty="0">
                <a:solidFill>
                  <a:srgbClr val="CC33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«Лучшая модель наставничества молодых педагогов»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55005" y="180789"/>
            <a:ext cx="81801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25259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sz="1600" b="1" dirty="0">
                <a:solidFill>
                  <a:srgbClr val="25259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детский сад №7 «Жар-птица»</a:t>
            </a:r>
          </a:p>
        </p:txBody>
      </p:sp>
    </p:spTree>
    <p:extLst>
      <p:ext uri="{BB962C8B-B14F-4D97-AF65-F5344CB8AC3E}">
        <p14:creationId xmlns:p14="http://schemas.microsoft.com/office/powerpoint/2010/main" val="223460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5">
            <a:extLst>
              <a:ext uri="{FF2B5EF4-FFF2-40B4-BE49-F238E27FC236}">
                <a16:creationId xmlns:a16="http://schemas.microsoft.com/office/drawing/2014/main" id="{A905F789-9B30-4E04-99B2-7D1D913877CA}"/>
              </a:ext>
            </a:extLst>
          </p:cNvPr>
          <p:cNvSpPr txBox="1">
            <a:spLocks/>
          </p:cNvSpPr>
          <p:nvPr/>
        </p:nvSpPr>
        <p:spPr>
          <a:xfrm>
            <a:off x="0" y="331516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ПРЕДИСЛОВИЕ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5087596" y="929963"/>
            <a:ext cx="3811501" cy="3324671"/>
            <a:chOff x="1824" y="633"/>
            <a:chExt cx="2834" cy="2849"/>
          </a:xfrm>
        </p:grpSpPr>
        <p:sp>
          <p:nvSpPr>
            <p:cNvPr id="4" name="Puzzle3"/>
            <p:cNvSpPr>
              <a:spLocks noEditPoints="1" noChangeArrowheads="1"/>
            </p:cNvSpPr>
            <p:nvPr/>
          </p:nvSpPr>
          <p:spPr bwMode="gray">
            <a:xfrm>
              <a:off x="3204" y="633"/>
              <a:ext cx="1114" cy="1514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adFill rotWithShape="1">
              <a:gsLst>
                <a:gs pos="0">
                  <a:srgbClr val="0099CC">
                    <a:gamma/>
                    <a:tint val="63529"/>
                    <a:invGamma/>
                  </a:srgbClr>
                </a:gs>
                <a:gs pos="100000">
                  <a:srgbClr val="0099CC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Puzzle2"/>
            <p:cNvSpPr>
              <a:spLocks noEditPoints="1" noChangeArrowheads="1"/>
            </p:cNvSpPr>
            <p:nvPr/>
          </p:nvSpPr>
          <p:spPr bwMode="gray">
            <a:xfrm>
              <a:off x="2880" y="1736"/>
              <a:ext cx="1778" cy="1379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adFill rotWithShape="1">
              <a:gsLst>
                <a:gs pos="0">
                  <a:srgbClr val="717EF5">
                    <a:gamma/>
                    <a:tint val="45490"/>
                    <a:invGamma/>
                  </a:srgbClr>
                </a:gs>
                <a:gs pos="100000">
                  <a:srgbClr val="717EF5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Puzzle4"/>
            <p:cNvSpPr>
              <a:spLocks noEditPoints="1" noChangeArrowheads="1"/>
            </p:cNvSpPr>
            <p:nvPr/>
          </p:nvSpPr>
          <p:spPr bwMode="gray">
            <a:xfrm>
              <a:off x="2192" y="1719"/>
              <a:ext cx="1072" cy="176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FF9900">
                    <a:gamma/>
                    <a:tint val="51373"/>
                    <a:invGamma/>
                  </a:srgbClr>
                </a:gs>
              </a:gsLst>
              <a:lin ang="189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Puzzle1"/>
            <p:cNvSpPr>
              <a:spLocks noEditPoints="1" noChangeArrowheads="1"/>
            </p:cNvSpPr>
            <p:nvPr/>
          </p:nvSpPr>
          <p:spPr bwMode="gray">
            <a:xfrm>
              <a:off x="1824" y="1091"/>
              <a:ext cx="1800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100000">
                  <a:srgbClr val="FFFF66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8" name="Picture 2" descr="G:\МЕТОДИЧЕСКИЙ КАБИНЕТ ДОУ 7\Конкурсы\Наставники\НАСТАВНИКИ 2024\ПРЕЗЕНТАЦИЯ\фото\6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468" y="1222797"/>
            <a:ext cx="5544075" cy="415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Текст 2"/>
          <p:cNvSpPr txBox="1">
            <a:spLocks/>
          </p:cNvSpPr>
          <p:nvPr/>
        </p:nvSpPr>
        <p:spPr>
          <a:xfrm>
            <a:off x="724103" y="1288160"/>
            <a:ext cx="3548186" cy="90422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Собраться месте – это начало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2"/>
          <p:cNvSpPr txBox="1">
            <a:spLocks/>
          </p:cNvSpPr>
          <p:nvPr/>
        </p:nvSpPr>
        <p:spPr>
          <a:xfrm>
            <a:off x="5229890" y="4393712"/>
            <a:ext cx="3526914" cy="87746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Остаться вместе – это развитие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65100" y="5292443"/>
            <a:ext cx="4666192" cy="71319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Работать вместе – это успех!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184899"/>
            <a:ext cx="12192000" cy="67310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52C6D6-DAAD-4092-A77C-E304FB72154C}"/>
              </a:ext>
            </a:extLst>
          </p:cNvPr>
          <p:cNvSpPr txBox="1"/>
          <p:nvPr/>
        </p:nvSpPr>
        <p:spPr>
          <a:xfrm>
            <a:off x="8665087" y="1847998"/>
            <a:ext cx="3526913" cy="38010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Когда люди собираются вместе, </a:t>
            </a:r>
          </a:p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это является первым шагом к совместной работе. </a:t>
            </a:r>
          </a:p>
          <a:p>
            <a:pPr algn="ctr"/>
            <a:endParaRPr lang="ru-RU" sz="1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Это начало пути, на котором они начинают строить отношения и налаживать связи. </a:t>
            </a:r>
          </a:p>
          <a:p>
            <a:pPr algn="ctr"/>
            <a:endParaRPr lang="ru-RU" sz="10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Однако просто собраться вместе </a:t>
            </a:r>
          </a:p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недостаточно.</a:t>
            </a:r>
            <a:endParaRPr lang="en-US" sz="17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77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D10EEFE-1E08-4779-95A3-364F62FD4F5F}"/>
              </a:ext>
            </a:extLst>
          </p:cNvPr>
          <p:cNvSpPr txBox="1"/>
          <p:nvPr/>
        </p:nvSpPr>
        <p:spPr>
          <a:xfrm>
            <a:off x="156687" y="3435892"/>
            <a:ext cx="2656791" cy="240065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Организация наставничества в работе с большой командой педагогов, обладающих различными типами образовательных или профессиональных дефицитов</a:t>
            </a:r>
            <a:endParaRPr lang="ru-RU" altLang="zh-CN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56">
            <a:extLst>
              <a:ext uri="{FF2B5EF4-FFF2-40B4-BE49-F238E27FC236}">
                <a16:creationId xmlns:a16="http://schemas.microsoft.com/office/drawing/2014/main" id="{1FEE09FF-9342-4A68-A9ED-1F93F83A73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8827" y="1680031"/>
            <a:ext cx="5943601" cy="3511722"/>
          </a:xfrm>
          <a:prstGeom prst="rect">
            <a:avLst/>
          </a:prstGeom>
        </p:spPr>
      </p:pic>
      <p:cxnSp>
        <p:nvCxnSpPr>
          <p:cNvPr id="9" name="直接连接符 57">
            <a:extLst>
              <a:ext uri="{FF2B5EF4-FFF2-40B4-BE49-F238E27FC236}">
                <a16:creationId xmlns:a16="http://schemas.microsoft.com/office/drawing/2014/main" id="{EBC3387A-264D-46C7-AC99-BE8E3E3268CE}"/>
              </a:ext>
            </a:extLst>
          </p:cNvPr>
          <p:cNvCxnSpPr/>
          <p:nvPr/>
        </p:nvCxnSpPr>
        <p:spPr>
          <a:xfrm>
            <a:off x="4667301" y="1797373"/>
            <a:ext cx="0" cy="686412"/>
          </a:xfrm>
          <a:prstGeom prst="line">
            <a:avLst/>
          </a:prstGeom>
          <a:noFill/>
          <a:ln w="19050" cap="flat" cmpd="sng" algn="ctr">
            <a:solidFill>
              <a:srgbClr val="0075CC"/>
            </a:solidFill>
            <a:prstDash val="solid"/>
          </a:ln>
          <a:effectLst>
            <a:outerShdw dist="12700" sx="101000" sy="101000" algn="l" rotWithShape="0">
              <a:srgbClr val="43CEFF"/>
            </a:outerShdw>
          </a:effectLst>
        </p:spPr>
      </p:cxnSp>
      <p:cxnSp>
        <p:nvCxnSpPr>
          <p:cNvPr id="10" name="直接连接符 58">
            <a:extLst>
              <a:ext uri="{FF2B5EF4-FFF2-40B4-BE49-F238E27FC236}">
                <a16:creationId xmlns:a16="http://schemas.microsoft.com/office/drawing/2014/main" id="{EACFFF0C-D64E-4E5B-8F65-1D8E4F453EA6}"/>
              </a:ext>
            </a:extLst>
          </p:cNvPr>
          <p:cNvCxnSpPr/>
          <p:nvPr/>
        </p:nvCxnSpPr>
        <p:spPr>
          <a:xfrm>
            <a:off x="4667301" y="3067286"/>
            <a:ext cx="0" cy="686412"/>
          </a:xfrm>
          <a:prstGeom prst="line">
            <a:avLst/>
          </a:prstGeom>
          <a:noFill/>
          <a:ln w="19050" cap="flat" cmpd="sng" algn="ctr">
            <a:solidFill>
              <a:srgbClr val="F79646">
                <a:lumMod val="50000"/>
              </a:srgbClr>
            </a:solidFill>
            <a:prstDash val="solid"/>
          </a:ln>
          <a:effectLst>
            <a:outerShdw dist="12700" sx="101000" sy="101000" algn="l" rotWithShape="0">
              <a:srgbClr val="FFC819"/>
            </a:outerShdw>
          </a:effectLst>
        </p:spPr>
      </p:cxnSp>
      <p:cxnSp>
        <p:nvCxnSpPr>
          <p:cNvPr id="11" name="直接连接符 59">
            <a:extLst>
              <a:ext uri="{FF2B5EF4-FFF2-40B4-BE49-F238E27FC236}">
                <a16:creationId xmlns:a16="http://schemas.microsoft.com/office/drawing/2014/main" id="{2C746000-846D-462C-8843-20E2F5CEE662}"/>
              </a:ext>
            </a:extLst>
          </p:cNvPr>
          <p:cNvCxnSpPr/>
          <p:nvPr/>
        </p:nvCxnSpPr>
        <p:spPr>
          <a:xfrm>
            <a:off x="4667301" y="4384512"/>
            <a:ext cx="0" cy="686412"/>
          </a:xfrm>
          <a:prstGeom prst="line">
            <a:avLst/>
          </a:prstGeom>
          <a:noFill/>
          <a:ln w="19050" cap="flat" cmpd="sng" algn="ctr">
            <a:solidFill>
              <a:srgbClr val="3A8A1E"/>
            </a:solidFill>
            <a:prstDash val="solid"/>
          </a:ln>
          <a:effectLst>
            <a:outerShdw dist="12700" sx="101000" sy="101000" algn="l" rotWithShape="0">
              <a:srgbClr val="C7EF85"/>
            </a:outerShdw>
          </a:effectLst>
        </p:spPr>
      </p:cxnSp>
      <p:sp>
        <p:nvSpPr>
          <p:cNvPr id="12" name="文本框 32">
            <a:extLst>
              <a:ext uri="{FF2B5EF4-FFF2-40B4-BE49-F238E27FC236}">
                <a16:creationId xmlns:a16="http://schemas.microsoft.com/office/drawing/2014/main" id="{5000212E-2691-43B3-99E9-634DC2CD7333}"/>
              </a:ext>
            </a:extLst>
          </p:cNvPr>
          <p:cNvSpPr txBox="1"/>
          <p:nvPr/>
        </p:nvSpPr>
        <p:spPr>
          <a:xfrm>
            <a:off x="4750304" y="1749946"/>
            <a:ext cx="2901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ru-RU" altLang="zh-CN" sz="2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Наставничество в образовании</a:t>
            </a:r>
            <a:endParaRPr lang="en-US" altLang="zh-CN" sz="2000" b="1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1EB890-C05D-41C8-B0B5-81E6910FC983}"/>
              </a:ext>
            </a:extLst>
          </p:cNvPr>
          <p:cNvSpPr txBox="1"/>
          <p:nvPr/>
        </p:nvSpPr>
        <p:spPr>
          <a:xfrm>
            <a:off x="972072" y="1237459"/>
            <a:ext cx="2656791" cy="20313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Важное условие профессионального становления педагога, повышения педагогического мастерства</a:t>
            </a:r>
            <a:endParaRPr lang="en-US" altLang="ru-RU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eeform 512">
            <a:extLst>
              <a:ext uri="{FF2B5EF4-FFF2-40B4-BE49-F238E27FC236}">
                <a16:creationId xmlns:a16="http://schemas.microsoft.com/office/drawing/2014/main" id="{A6B27BB4-BF05-44CE-95CF-894E83EF21CB}"/>
              </a:ext>
            </a:extLst>
          </p:cNvPr>
          <p:cNvSpPr>
            <a:spLocks/>
          </p:cNvSpPr>
          <p:nvPr/>
        </p:nvSpPr>
        <p:spPr bwMode="auto">
          <a:xfrm>
            <a:off x="9087334" y="2718223"/>
            <a:ext cx="198340" cy="20397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rgbClr val="E27100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75329A-72E4-493B-9661-C208DE8812DC}"/>
              </a:ext>
            </a:extLst>
          </p:cNvPr>
          <p:cNvSpPr txBox="1"/>
          <p:nvPr/>
        </p:nvSpPr>
        <p:spPr>
          <a:xfrm>
            <a:off x="9368709" y="1566378"/>
            <a:ext cx="2666604" cy="258532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Эффективный ресурс построения маршрутов личностного и профессионального роста, где наставником может стать каждый для каждого.</a:t>
            </a:r>
          </a:p>
        </p:txBody>
      </p:sp>
      <p:sp>
        <p:nvSpPr>
          <p:cNvPr id="19" name="Freeform 512">
            <a:extLst>
              <a:ext uri="{FF2B5EF4-FFF2-40B4-BE49-F238E27FC236}">
                <a16:creationId xmlns:a16="http://schemas.microsoft.com/office/drawing/2014/main" id="{9923A4D4-7C38-40C1-939A-B69D4CFB6913}"/>
              </a:ext>
            </a:extLst>
          </p:cNvPr>
          <p:cNvSpPr>
            <a:spLocks/>
          </p:cNvSpPr>
          <p:nvPr/>
        </p:nvSpPr>
        <p:spPr bwMode="auto">
          <a:xfrm flipH="1">
            <a:off x="3711898" y="1986547"/>
            <a:ext cx="217668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512">
            <a:extLst>
              <a:ext uri="{FF2B5EF4-FFF2-40B4-BE49-F238E27FC236}">
                <a16:creationId xmlns:a16="http://schemas.microsoft.com/office/drawing/2014/main" id="{3DD7C694-BF53-4FE7-930C-80F126CF96CE}"/>
              </a:ext>
            </a:extLst>
          </p:cNvPr>
          <p:cNvSpPr>
            <a:spLocks/>
          </p:cNvSpPr>
          <p:nvPr/>
        </p:nvSpPr>
        <p:spPr bwMode="auto">
          <a:xfrm flipH="1">
            <a:off x="2850162" y="4019004"/>
            <a:ext cx="247222" cy="234684"/>
          </a:xfrm>
          <a:custGeom>
            <a:avLst/>
            <a:gdLst>
              <a:gd name="T0" fmla="*/ 54 w 106"/>
              <a:gd name="T1" fmla="*/ 105 h 210"/>
              <a:gd name="T2" fmla="*/ 0 w 106"/>
              <a:gd name="T3" fmla="*/ 159 h 210"/>
              <a:gd name="T4" fmla="*/ 0 w 106"/>
              <a:gd name="T5" fmla="*/ 210 h 210"/>
              <a:gd name="T6" fmla="*/ 0 w 106"/>
              <a:gd name="T7" fmla="*/ 210 h 210"/>
              <a:gd name="T8" fmla="*/ 106 w 106"/>
              <a:gd name="T9" fmla="*/ 105 h 210"/>
              <a:gd name="T10" fmla="*/ 0 w 106"/>
              <a:gd name="T11" fmla="*/ 0 h 210"/>
              <a:gd name="T12" fmla="*/ 0 w 106"/>
              <a:gd name="T13" fmla="*/ 0 h 210"/>
              <a:gd name="T14" fmla="*/ 0 w 106"/>
              <a:gd name="T15" fmla="*/ 51 h 210"/>
              <a:gd name="T16" fmla="*/ 54 w 106"/>
              <a:gd name="T17" fmla="*/ 105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6" h="210">
                <a:moveTo>
                  <a:pt x="54" y="105"/>
                </a:moveTo>
                <a:lnTo>
                  <a:pt x="0" y="159"/>
                </a:lnTo>
                <a:lnTo>
                  <a:pt x="0" y="210"/>
                </a:lnTo>
                <a:lnTo>
                  <a:pt x="0" y="210"/>
                </a:lnTo>
                <a:lnTo>
                  <a:pt x="106" y="105"/>
                </a:lnTo>
                <a:lnTo>
                  <a:pt x="0" y="0"/>
                </a:lnTo>
                <a:lnTo>
                  <a:pt x="0" y="0"/>
                </a:lnTo>
                <a:lnTo>
                  <a:pt x="0" y="51"/>
                </a:lnTo>
                <a:lnTo>
                  <a:pt x="54" y="10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文本框 32">
            <a:extLst>
              <a:ext uri="{FF2B5EF4-FFF2-40B4-BE49-F238E27FC236}">
                <a16:creationId xmlns:a16="http://schemas.microsoft.com/office/drawing/2014/main" id="{5000212E-2691-43B3-99E9-634DC2CD7333}"/>
              </a:ext>
            </a:extLst>
          </p:cNvPr>
          <p:cNvSpPr txBox="1"/>
          <p:nvPr/>
        </p:nvSpPr>
        <p:spPr>
          <a:xfrm>
            <a:off x="4709054" y="3079216"/>
            <a:ext cx="2901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ru-RU" altLang="zh-CN" sz="2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Процесс наставничества</a:t>
            </a:r>
            <a:endParaRPr lang="en-US" altLang="zh-CN" sz="2000" b="1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32">
            <a:extLst>
              <a:ext uri="{FF2B5EF4-FFF2-40B4-BE49-F238E27FC236}">
                <a16:creationId xmlns:a16="http://schemas.microsoft.com/office/drawing/2014/main" id="{5000212E-2691-43B3-99E9-634DC2CD7333}"/>
              </a:ext>
            </a:extLst>
          </p:cNvPr>
          <p:cNvSpPr txBox="1"/>
          <p:nvPr/>
        </p:nvSpPr>
        <p:spPr>
          <a:xfrm>
            <a:off x="4750304" y="4404922"/>
            <a:ext cx="2636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ru-RU" altLang="zh-CN" sz="2000" b="1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Командное наставничество</a:t>
            </a:r>
            <a:endParaRPr lang="en-US" altLang="zh-CN" sz="2000" b="1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Заголовок 35">
            <a:extLst>
              <a:ext uri="{FF2B5EF4-FFF2-40B4-BE49-F238E27FC236}">
                <a16:creationId xmlns:a16="http://schemas.microsoft.com/office/drawing/2014/main" id="{A905F789-9B30-4E04-99B2-7D1D913877CA}"/>
              </a:ext>
            </a:extLst>
          </p:cNvPr>
          <p:cNvSpPr txBox="1">
            <a:spLocks/>
          </p:cNvSpPr>
          <p:nvPr/>
        </p:nvSpPr>
        <p:spPr>
          <a:xfrm>
            <a:off x="0" y="331516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АКТУАЛЬНОСТЬ МОДЕЛИ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0" y="6184899"/>
            <a:ext cx="12192000" cy="67310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36EB01-711E-4605-86F0-316B72C0B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28" y="3429000"/>
            <a:ext cx="4785621" cy="358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8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3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4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69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5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95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/>
      <p:bldP spid="15" grpId="0" animBg="1"/>
      <p:bldP spid="16" grpId="0" animBg="1"/>
      <p:bldP spid="18" grpId="0" animBg="1"/>
      <p:bldP spid="19" grpId="0" animBg="1"/>
      <p:bldP spid="22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>
            <a:extLst>
              <a:ext uri="{FF2B5EF4-FFF2-40B4-BE49-F238E27FC236}">
                <a16:creationId xmlns:a16="http://schemas.microsoft.com/office/drawing/2014/main" id="{227D981D-C973-4B27-B8A1-B10873CC6923}"/>
              </a:ext>
            </a:extLst>
          </p:cNvPr>
          <p:cNvGrpSpPr/>
          <p:nvPr/>
        </p:nvGrpSpPr>
        <p:grpSpPr>
          <a:xfrm>
            <a:off x="5059023" y="1118758"/>
            <a:ext cx="1798978" cy="4812197"/>
            <a:chOff x="5306673" y="914400"/>
            <a:chExt cx="1798978" cy="48121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Oval 21">
              <a:extLst>
                <a:ext uri="{FF2B5EF4-FFF2-40B4-BE49-F238E27FC236}">
                  <a16:creationId xmlns:a16="http://schemas.microsoft.com/office/drawing/2014/main" id="{B2308ED7-351D-4643-AC0F-F63878F0D4B6}"/>
                </a:ext>
              </a:extLst>
            </p:cNvPr>
            <p:cNvSpPr/>
            <p:nvPr/>
          </p:nvSpPr>
          <p:spPr>
            <a:xfrm>
              <a:off x="5674687" y="1692745"/>
              <a:ext cx="1059192" cy="1755774"/>
            </a:xfrm>
            <a:custGeom>
              <a:avLst/>
              <a:gdLst/>
              <a:ahLst/>
              <a:cxnLst/>
              <a:rect l="l" t="t" r="r" b="b"/>
              <a:pathLst>
                <a:path w="1368152" h="2298537">
                  <a:moveTo>
                    <a:pt x="684076" y="0"/>
                  </a:moveTo>
                  <a:cubicBezTo>
                    <a:pt x="803370" y="0"/>
                    <a:pt x="900076" y="96706"/>
                    <a:pt x="900076" y="216000"/>
                  </a:cubicBezTo>
                  <a:cubicBezTo>
                    <a:pt x="900076" y="287268"/>
                    <a:pt x="865561" y="350475"/>
                    <a:pt x="810076" y="386760"/>
                  </a:cubicBezTo>
                  <a:lnTo>
                    <a:pt x="810076" y="450517"/>
                  </a:lnTo>
                  <a:lnTo>
                    <a:pt x="1368152" y="450517"/>
                  </a:lnTo>
                  <a:lnTo>
                    <a:pt x="1368152" y="895744"/>
                  </a:lnTo>
                  <a:cubicBezTo>
                    <a:pt x="1331417" y="875468"/>
                    <a:pt x="1289090" y="864516"/>
                    <a:pt x="1244206" y="864516"/>
                  </a:cubicBezTo>
                  <a:cubicBezTo>
                    <a:pt x="1095089" y="864516"/>
                    <a:pt x="974206" y="985399"/>
                    <a:pt x="974206" y="1134516"/>
                  </a:cubicBezTo>
                  <a:cubicBezTo>
                    <a:pt x="974206" y="1283633"/>
                    <a:pt x="1095089" y="1404516"/>
                    <a:pt x="1244206" y="1404516"/>
                  </a:cubicBezTo>
                  <a:cubicBezTo>
                    <a:pt x="1289090" y="1404516"/>
                    <a:pt x="1331417" y="1393563"/>
                    <a:pt x="1368152" y="1373288"/>
                  </a:cubicBezTo>
                  <a:lnTo>
                    <a:pt x="1368152" y="1818517"/>
                  </a:lnTo>
                  <a:lnTo>
                    <a:pt x="810076" y="1818517"/>
                  </a:lnTo>
                  <a:lnTo>
                    <a:pt x="810076" y="1911777"/>
                  </a:lnTo>
                  <a:cubicBezTo>
                    <a:pt x="865561" y="1948062"/>
                    <a:pt x="900076" y="2011269"/>
                    <a:pt x="900076" y="2082537"/>
                  </a:cubicBezTo>
                  <a:cubicBezTo>
                    <a:pt x="900076" y="2201831"/>
                    <a:pt x="803370" y="2298537"/>
                    <a:pt x="684076" y="2298537"/>
                  </a:cubicBezTo>
                  <a:cubicBezTo>
                    <a:pt x="564782" y="2298537"/>
                    <a:pt x="468076" y="2201831"/>
                    <a:pt x="468076" y="2082537"/>
                  </a:cubicBezTo>
                  <a:cubicBezTo>
                    <a:pt x="468076" y="2011269"/>
                    <a:pt x="502591" y="1948062"/>
                    <a:pt x="558076" y="1911777"/>
                  </a:cubicBezTo>
                  <a:lnTo>
                    <a:pt x="558076" y="1818517"/>
                  </a:lnTo>
                  <a:lnTo>
                    <a:pt x="0" y="1818517"/>
                  </a:lnTo>
                  <a:lnTo>
                    <a:pt x="0" y="1368933"/>
                  </a:lnTo>
                  <a:cubicBezTo>
                    <a:pt x="39235" y="1391659"/>
                    <a:pt x="84862" y="1404516"/>
                    <a:pt x="133491" y="1404516"/>
                  </a:cubicBezTo>
                  <a:cubicBezTo>
                    <a:pt x="282608" y="1404516"/>
                    <a:pt x="403491" y="1283633"/>
                    <a:pt x="403491" y="1134516"/>
                  </a:cubicBezTo>
                  <a:cubicBezTo>
                    <a:pt x="403491" y="985399"/>
                    <a:pt x="282608" y="864516"/>
                    <a:pt x="133491" y="864516"/>
                  </a:cubicBezTo>
                  <a:cubicBezTo>
                    <a:pt x="84862" y="864516"/>
                    <a:pt x="39235" y="877372"/>
                    <a:pt x="0" y="900098"/>
                  </a:cubicBezTo>
                  <a:lnTo>
                    <a:pt x="0" y="450517"/>
                  </a:lnTo>
                  <a:lnTo>
                    <a:pt x="558076" y="450517"/>
                  </a:lnTo>
                  <a:lnTo>
                    <a:pt x="558076" y="386760"/>
                  </a:lnTo>
                  <a:cubicBezTo>
                    <a:pt x="502591" y="350475"/>
                    <a:pt x="468076" y="287268"/>
                    <a:pt x="468076" y="216000"/>
                  </a:cubicBezTo>
                  <a:cubicBezTo>
                    <a:pt x="468076" y="96706"/>
                    <a:pt x="564782" y="0"/>
                    <a:pt x="684076" y="0"/>
                  </a:cubicBezTo>
                  <a:close/>
                </a:path>
              </a:pathLst>
            </a:custGeom>
            <a:solidFill>
              <a:schemeClr val="accent2"/>
            </a:solidFill>
            <a:ln w="6350"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" name="Oval 21">
              <a:extLst>
                <a:ext uri="{FF2B5EF4-FFF2-40B4-BE49-F238E27FC236}">
                  <a16:creationId xmlns:a16="http://schemas.microsoft.com/office/drawing/2014/main" id="{E719372C-89F2-47DF-9F8E-53BC47ECE60A}"/>
                </a:ext>
              </a:extLst>
            </p:cNvPr>
            <p:cNvSpPr/>
            <p:nvPr/>
          </p:nvSpPr>
          <p:spPr>
            <a:xfrm rot="5400000">
              <a:off x="5497744" y="723329"/>
              <a:ext cx="1045064" cy="1427206"/>
            </a:xfrm>
            <a:custGeom>
              <a:avLst/>
              <a:gdLst>
                <a:gd name="connsiteX0" fmla="*/ 1449013 w 1449013"/>
                <a:gd name="connsiteY0" fmla="*/ 0 h 1952472"/>
                <a:gd name="connsiteX1" fmla="*/ 1449013 w 1449013"/>
                <a:gd name="connsiteY1" fmla="*/ 466741 h 1952472"/>
                <a:gd name="connsiteX2" fmla="*/ 1317741 w 1449013"/>
                <a:gd name="connsiteY2" fmla="*/ 433666 h 1952472"/>
                <a:gd name="connsiteX3" fmla="*/ 1031784 w 1449013"/>
                <a:gd name="connsiteY3" fmla="*/ 719630 h 1952472"/>
                <a:gd name="connsiteX4" fmla="*/ 1317741 w 1449013"/>
                <a:gd name="connsiteY4" fmla="*/ 1005593 h 1952472"/>
                <a:gd name="connsiteX5" fmla="*/ 1449013 w 1449013"/>
                <a:gd name="connsiteY5" fmla="*/ 972519 h 1952472"/>
                <a:gd name="connsiteX6" fmla="*/ 1449013 w 1449013"/>
                <a:gd name="connsiteY6" fmla="*/ 1444072 h 1952472"/>
                <a:gd name="connsiteX7" fmla="*/ 857954 w 1449013"/>
                <a:gd name="connsiteY7" fmla="*/ 1444072 h 1952472"/>
                <a:gd name="connsiteX8" fmla="*/ 857954 w 1449013"/>
                <a:gd name="connsiteY8" fmla="*/ 1542845 h 1952472"/>
                <a:gd name="connsiteX9" fmla="*/ 953273 w 1449013"/>
                <a:gd name="connsiteY9" fmla="*/ 1723701 h 1952472"/>
                <a:gd name="connsiteX10" fmla="*/ 724507 w 1449013"/>
                <a:gd name="connsiteY10" fmla="*/ 1952472 h 1952472"/>
                <a:gd name="connsiteX11" fmla="*/ 495741 w 1449013"/>
                <a:gd name="connsiteY11" fmla="*/ 1723701 h 1952472"/>
                <a:gd name="connsiteX12" fmla="*/ 591060 w 1449013"/>
                <a:gd name="connsiteY12" fmla="*/ 1542845 h 1952472"/>
                <a:gd name="connsiteX13" fmla="*/ 591060 w 1449013"/>
                <a:gd name="connsiteY13" fmla="*/ 1444072 h 1952472"/>
                <a:gd name="connsiteX14" fmla="*/ 0 w 1449013"/>
                <a:gd name="connsiteY14" fmla="*/ 1444072 h 1952472"/>
                <a:gd name="connsiteX15" fmla="*/ 0 w 1449013"/>
                <a:gd name="connsiteY15" fmla="*/ 967906 h 1952472"/>
                <a:gd name="connsiteX16" fmla="*/ 427338 w 1449013"/>
                <a:gd name="connsiteY16" fmla="*/ 719630 h 1952472"/>
                <a:gd name="connsiteX17" fmla="*/ 141381 w 1449013"/>
                <a:gd name="connsiteY17" fmla="*/ 433666 h 1952472"/>
                <a:gd name="connsiteX18" fmla="*/ 0 w 1449013"/>
                <a:gd name="connsiteY18" fmla="*/ 471352 h 1952472"/>
                <a:gd name="connsiteX19" fmla="*/ 0 w 1449013"/>
                <a:gd name="connsiteY19" fmla="*/ 0 h 1952472"/>
                <a:gd name="connsiteX20" fmla="*/ 1449013 w 1449013"/>
                <a:gd name="connsiteY20" fmla="*/ 0 h 1952472"/>
                <a:gd name="connsiteX0" fmla="*/ 1449013 w 1449013"/>
                <a:gd name="connsiteY0" fmla="*/ 0 h 1952472"/>
                <a:gd name="connsiteX1" fmla="*/ 1449013 w 1449013"/>
                <a:gd name="connsiteY1" fmla="*/ 466741 h 1952472"/>
                <a:gd name="connsiteX2" fmla="*/ 1317741 w 1449013"/>
                <a:gd name="connsiteY2" fmla="*/ 433666 h 1952472"/>
                <a:gd name="connsiteX3" fmla="*/ 1031784 w 1449013"/>
                <a:gd name="connsiteY3" fmla="*/ 719630 h 1952472"/>
                <a:gd name="connsiteX4" fmla="*/ 1317741 w 1449013"/>
                <a:gd name="connsiteY4" fmla="*/ 1005593 h 1952472"/>
                <a:gd name="connsiteX5" fmla="*/ 1449013 w 1449013"/>
                <a:gd name="connsiteY5" fmla="*/ 972519 h 1952472"/>
                <a:gd name="connsiteX6" fmla="*/ 1449013 w 1449013"/>
                <a:gd name="connsiteY6" fmla="*/ 1444072 h 1952472"/>
                <a:gd name="connsiteX7" fmla="*/ 857954 w 1449013"/>
                <a:gd name="connsiteY7" fmla="*/ 1444072 h 1952472"/>
                <a:gd name="connsiteX8" fmla="*/ 857954 w 1449013"/>
                <a:gd name="connsiteY8" fmla="*/ 1542845 h 1952472"/>
                <a:gd name="connsiteX9" fmla="*/ 953273 w 1449013"/>
                <a:gd name="connsiteY9" fmla="*/ 1723701 h 1952472"/>
                <a:gd name="connsiteX10" fmla="*/ 724507 w 1449013"/>
                <a:gd name="connsiteY10" fmla="*/ 1952472 h 1952472"/>
                <a:gd name="connsiteX11" fmla="*/ 495741 w 1449013"/>
                <a:gd name="connsiteY11" fmla="*/ 1723701 h 1952472"/>
                <a:gd name="connsiteX12" fmla="*/ 591060 w 1449013"/>
                <a:gd name="connsiteY12" fmla="*/ 1542845 h 1952472"/>
                <a:gd name="connsiteX13" fmla="*/ 591060 w 1449013"/>
                <a:gd name="connsiteY13" fmla="*/ 1444072 h 1952472"/>
                <a:gd name="connsiteX14" fmla="*/ 0 w 1449013"/>
                <a:gd name="connsiteY14" fmla="*/ 1444072 h 1952472"/>
                <a:gd name="connsiteX15" fmla="*/ 0 w 1449013"/>
                <a:gd name="connsiteY15" fmla="*/ 967906 h 1952472"/>
                <a:gd name="connsiteX16" fmla="*/ 141381 w 1449013"/>
                <a:gd name="connsiteY16" fmla="*/ 433666 h 1952472"/>
                <a:gd name="connsiteX17" fmla="*/ 0 w 1449013"/>
                <a:gd name="connsiteY17" fmla="*/ 471352 h 1952472"/>
                <a:gd name="connsiteX18" fmla="*/ 0 w 1449013"/>
                <a:gd name="connsiteY18" fmla="*/ 0 h 1952472"/>
                <a:gd name="connsiteX19" fmla="*/ 1449013 w 1449013"/>
                <a:gd name="connsiteY19" fmla="*/ 0 h 1952472"/>
                <a:gd name="connsiteX0" fmla="*/ 1449013 w 1449013"/>
                <a:gd name="connsiteY0" fmla="*/ 0 h 1952472"/>
                <a:gd name="connsiteX1" fmla="*/ 1449013 w 1449013"/>
                <a:gd name="connsiteY1" fmla="*/ 466741 h 1952472"/>
                <a:gd name="connsiteX2" fmla="*/ 1317741 w 1449013"/>
                <a:gd name="connsiteY2" fmla="*/ 433666 h 1952472"/>
                <a:gd name="connsiteX3" fmla="*/ 1031784 w 1449013"/>
                <a:gd name="connsiteY3" fmla="*/ 719630 h 1952472"/>
                <a:gd name="connsiteX4" fmla="*/ 1317741 w 1449013"/>
                <a:gd name="connsiteY4" fmla="*/ 1005593 h 1952472"/>
                <a:gd name="connsiteX5" fmla="*/ 1449013 w 1449013"/>
                <a:gd name="connsiteY5" fmla="*/ 972519 h 1952472"/>
                <a:gd name="connsiteX6" fmla="*/ 1449013 w 1449013"/>
                <a:gd name="connsiteY6" fmla="*/ 1444072 h 1952472"/>
                <a:gd name="connsiteX7" fmla="*/ 857954 w 1449013"/>
                <a:gd name="connsiteY7" fmla="*/ 1444072 h 1952472"/>
                <a:gd name="connsiteX8" fmla="*/ 857954 w 1449013"/>
                <a:gd name="connsiteY8" fmla="*/ 1542845 h 1952472"/>
                <a:gd name="connsiteX9" fmla="*/ 953273 w 1449013"/>
                <a:gd name="connsiteY9" fmla="*/ 1723701 h 1952472"/>
                <a:gd name="connsiteX10" fmla="*/ 724507 w 1449013"/>
                <a:gd name="connsiteY10" fmla="*/ 1952472 h 1952472"/>
                <a:gd name="connsiteX11" fmla="*/ 495741 w 1449013"/>
                <a:gd name="connsiteY11" fmla="*/ 1723701 h 1952472"/>
                <a:gd name="connsiteX12" fmla="*/ 591060 w 1449013"/>
                <a:gd name="connsiteY12" fmla="*/ 1542845 h 1952472"/>
                <a:gd name="connsiteX13" fmla="*/ 591060 w 1449013"/>
                <a:gd name="connsiteY13" fmla="*/ 1444072 h 1952472"/>
                <a:gd name="connsiteX14" fmla="*/ 0 w 1449013"/>
                <a:gd name="connsiteY14" fmla="*/ 1444072 h 1952472"/>
                <a:gd name="connsiteX15" fmla="*/ 0 w 1449013"/>
                <a:gd name="connsiteY15" fmla="*/ 967906 h 1952472"/>
                <a:gd name="connsiteX16" fmla="*/ 0 w 1449013"/>
                <a:gd name="connsiteY16" fmla="*/ 471352 h 1952472"/>
                <a:gd name="connsiteX17" fmla="*/ 0 w 1449013"/>
                <a:gd name="connsiteY17" fmla="*/ 0 h 1952472"/>
                <a:gd name="connsiteX18" fmla="*/ 1449013 w 1449013"/>
                <a:gd name="connsiteY18" fmla="*/ 0 h 1952472"/>
                <a:gd name="connsiteX0" fmla="*/ 1449013 w 1449013"/>
                <a:gd name="connsiteY0" fmla="*/ 0 h 1952472"/>
                <a:gd name="connsiteX1" fmla="*/ 1449013 w 1449013"/>
                <a:gd name="connsiteY1" fmla="*/ 466741 h 1952472"/>
                <a:gd name="connsiteX2" fmla="*/ 1317741 w 1449013"/>
                <a:gd name="connsiteY2" fmla="*/ 433666 h 1952472"/>
                <a:gd name="connsiteX3" fmla="*/ 1031784 w 1449013"/>
                <a:gd name="connsiteY3" fmla="*/ 719630 h 1952472"/>
                <a:gd name="connsiteX4" fmla="*/ 1317741 w 1449013"/>
                <a:gd name="connsiteY4" fmla="*/ 1005593 h 1952472"/>
                <a:gd name="connsiteX5" fmla="*/ 1449013 w 1449013"/>
                <a:gd name="connsiteY5" fmla="*/ 972519 h 1952472"/>
                <a:gd name="connsiteX6" fmla="*/ 1449013 w 1449013"/>
                <a:gd name="connsiteY6" fmla="*/ 1444072 h 1952472"/>
                <a:gd name="connsiteX7" fmla="*/ 857954 w 1449013"/>
                <a:gd name="connsiteY7" fmla="*/ 1444072 h 1952472"/>
                <a:gd name="connsiteX8" fmla="*/ 857954 w 1449013"/>
                <a:gd name="connsiteY8" fmla="*/ 1542845 h 1952472"/>
                <a:gd name="connsiteX9" fmla="*/ 953273 w 1449013"/>
                <a:gd name="connsiteY9" fmla="*/ 1723701 h 1952472"/>
                <a:gd name="connsiteX10" fmla="*/ 724507 w 1449013"/>
                <a:gd name="connsiteY10" fmla="*/ 1952472 h 1952472"/>
                <a:gd name="connsiteX11" fmla="*/ 495741 w 1449013"/>
                <a:gd name="connsiteY11" fmla="*/ 1723701 h 1952472"/>
                <a:gd name="connsiteX12" fmla="*/ 591060 w 1449013"/>
                <a:gd name="connsiteY12" fmla="*/ 1542845 h 1952472"/>
                <a:gd name="connsiteX13" fmla="*/ 591060 w 1449013"/>
                <a:gd name="connsiteY13" fmla="*/ 1444072 h 1952472"/>
                <a:gd name="connsiteX14" fmla="*/ 0 w 1449013"/>
                <a:gd name="connsiteY14" fmla="*/ 1444072 h 1952472"/>
                <a:gd name="connsiteX15" fmla="*/ 0 w 1449013"/>
                <a:gd name="connsiteY15" fmla="*/ 967906 h 1952472"/>
                <a:gd name="connsiteX16" fmla="*/ 0 w 1449013"/>
                <a:gd name="connsiteY16" fmla="*/ 0 h 1952472"/>
                <a:gd name="connsiteX17" fmla="*/ 1449013 w 1449013"/>
                <a:gd name="connsiteY17" fmla="*/ 0 h 1952472"/>
                <a:gd name="connsiteX0" fmla="*/ 1449013 w 1449013"/>
                <a:gd name="connsiteY0" fmla="*/ 0 h 1952472"/>
                <a:gd name="connsiteX1" fmla="*/ 1449013 w 1449013"/>
                <a:gd name="connsiteY1" fmla="*/ 466741 h 1952472"/>
                <a:gd name="connsiteX2" fmla="*/ 1317741 w 1449013"/>
                <a:gd name="connsiteY2" fmla="*/ 433666 h 1952472"/>
                <a:gd name="connsiteX3" fmla="*/ 1031784 w 1449013"/>
                <a:gd name="connsiteY3" fmla="*/ 719630 h 1952472"/>
                <a:gd name="connsiteX4" fmla="*/ 1317741 w 1449013"/>
                <a:gd name="connsiteY4" fmla="*/ 1005593 h 1952472"/>
                <a:gd name="connsiteX5" fmla="*/ 1449013 w 1449013"/>
                <a:gd name="connsiteY5" fmla="*/ 972519 h 1952472"/>
                <a:gd name="connsiteX6" fmla="*/ 1449013 w 1449013"/>
                <a:gd name="connsiteY6" fmla="*/ 1444072 h 1952472"/>
                <a:gd name="connsiteX7" fmla="*/ 857954 w 1449013"/>
                <a:gd name="connsiteY7" fmla="*/ 1444072 h 1952472"/>
                <a:gd name="connsiteX8" fmla="*/ 857954 w 1449013"/>
                <a:gd name="connsiteY8" fmla="*/ 1542845 h 1952472"/>
                <a:gd name="connsiteX9" fmla="*/ 953273 w 1449013"/>
                <a:gd name="connsiteY9" fmla="*/ 1723701 h 1952472"/>
                <a:gd name="connsiteX10" fmla="*/ 724507 w 1449013"/>
                <a:gd name="connsiteY10" fmla="*/ 1952472 h 1952472"/>
                <a:gd name="connsiteX11" fmla="*/ 495741 w 1449013"/>
                <a:gd name="connsiteY11" fmla="*/ 1723701 h 1952472"/>
                <a:gd name="connsiteX12" fmla="*/ 591060 w 1449013"/>
                <a:gd name="connsiteY12" fmla="*/ 1542845 h 1952472"/>
                <a:gd name="connsiteX13" fmla="*/ 591060 w 1449013"/>
                <a:gd name="connsiteY13" fmla="*/ 1444072 h 1952472"/>
                <a:gd name="connsiteX14" fmla="*/ 0 w 1449013"/>
                <a:gd name="connsiteY14" fmla="*/ 1444072 h 1952472"/>
                <a:gd name="connsiteX15" fmla="*/ 0 w 1449013"/>
                <a:gd name="connsiteY15" fmla="*/ 0 h 1952472"/>
                <a:gd name="connsiteX16" fmla="*/ 1449013 w 1449013"/>
                <a:gd name="connsiteY16" fmla="*/ 0 h 1952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49013" h="1952472">
                  <a:moveTo>
                    <a:pt x="1449013" y="0"/>
                  </a:moveTo>
                  <a:lnTo>
                    <a:pt x="1449013" y="466741"/>
                  </a:lnTo>
                  <a:cubicBezTo>
                    <a:pt x="1410107" y="445266"/>
                    <a:pt x="1365278" y="433666"/>
                    <a:pt x="1317741" y="433666"/>
                  </a:cubicBezTo>
                  <a:cubicBezTo>
                    <a:pt x="1159811" y="433666"/>
                    <a:pt x="1031784" y="561696"/>
                    <a:pt x="1031784" y="719630"/>
                  </a:cubicBezTo>
                  <a:cubicBezTo>
                    <a:pt x="1031784" y="877563"/>
                    <a:pt x="1159811" y="1005593"/>
                    <a:pt x="1317741" y="1005593"/>
                  </a:cubicBezTo>
                  <a:cubicBezTo>
                    <a:pt x="1365278" y="1005593"/>
                    <a:pt x="1410107" y="993993"/>
                    <a:pt x="1449013" y="972519"/>
                  </a:cubicBezTo>
                  <a:lnTo>
                    <a:pt x="1449013" y="1444072"/>
                  </a:lnTo>
                  <a:lnTo>
                    <a:pt x="857954" y="1444072"/>
                  </a:lnTo>
                  <a:lnTo>
                    <a:pt x="857954" y="1542845"/>
                  </a:lnTo>
                  <a:cubicBezTo>
                    <a:pt x="916718" y="1581276"/>
                    <a:pt x="953273" y="1648220"/>
                    <a:pt x="953273" y="1723701"/>
                  </a:cubicBezTo>
                  <a:cubicBezTo>
                    <a:pt x="953273" y="1850048"/>
                    <a:pt x="850851" y="1952472"/>
                    <a:pt x="724507" y="1952472"/>
                  </a:cubicBezTo>
                  <a:cubicBezTo>
                    <a:pt x="598162" y="1952472"/>
                    <a:pt x="495741" y="1850048"/>
                    <a:pt x="495741" y="1723701"/>
                  </a:cubicBezTo>
                  <a:cubicBezTo>
                    <a:pt x="495741" y="1648220"/>
                    <a:pt x="532295" y="1581276"/>
                    <a:pt x="591060" y="1542845"/>
                  </a:cubicBezTo>
                  <a:lnTo>
                    <a:pt x="591060" y="1444072"/>
                  </a:lnTo>
                  <a:lnTo>
                    <a:pt x="0" y="1444072"/>
                  </a:lnTo>
                  <a:lnTo>
                    <a:pt x="0" y="0"/>
                  </a:lnTo>
                  <a:lnTo>
                    <a:pt x="1449013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6350"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Oval 21">
              <a:extLst>
                <a:ext uri="{FF2B5EF4-FFF2-40B4-BE49-F238E27FC236}">
                  <a16:creationId xmlns:a16="http://schemas.microsoft.com/office/drawing/2014/main" id="{5E558BC4-9DE7-45C5-8BA9-585271E4A2E5}"/>
                </a:ext>
              </a:extLst>
            </p:cNvPr>
            <p:cNvSpPr/>
            <p:nvPr/>
          </p:nvSpPr>
          <p:spPr>
            <a:xfrm>
              <a:off x="5667648" y="3970823"/>
              <a:ext cx="1059192" cy="1755774"/>
            </a:xfrm>
            <a:custGeom>
              <a:avLst/>
              <a:gdLst/>
              <a:ahLst/>
              <a:cxnLst/>
              <a:rect l="l" t="t" r="r" b="b"/>
              <a:pathLst>
                <a:path w="1368152" h="2298537">
                  <a:moveTo>
                    <a:pt x="684076" y="0"/>
                  </a:moveTo>
                  <a:cubicBezTo>
                    <a:pt x="803370" y="0"/>
                    <a:pt x="900076" y="96706"/>
                    <a:pt x="900076" y="216000"/>
                  </a:cubicBezTo>
                  <a:cubicBezTo>
                    <a:pt x="900076" y="287268"/>
                    <a:pt x="865561" y="350475"/>
                    <a:pt x="810076" y="386760"/>
                  </a:cubicBezTo>
                  <a:lnTo>
                    <a:pt x="810076" y="450517"/>
                  </a:lnTo>
                  <a:lnTo>
                    <a:pt x="1368152" y="450517"/>
                  </a:lnTo>
                  <a:lnTo>
                    <a:pt x="1368152" y="895744"/>
                  </a:lnTo>
                  <a:cubicBezTo>
                    <a:pt x="1331417" y="875468"/>
                    <a:pt x="1289090" y="864516"/>
                    <a:pt x="1244206" y="864516"/>
                  </a:cubicBezTo>
                  <a:cubicBezTo>
                    <a:pt x="1095089" y="864516"/>
                    <a:pt x="974206" y="985399"/>
                    <a:pt x="974206" y="1134516"/>
                  </a:cubicBezTo>
                  <a:cubicBezTo>
                    <a:pt x="974206" y="1283633"/>
                    <a:pt x="1095089" y="1404516"/>
                    <a:pt x="1244206" y="1404516"/>
                  </a:cubicBezTo>
                  <a:cubicBezTo>
                    <a:pt x="1289090" y="1404516"/>
                    <a:pt x="1331417" y="1393563"/>
                    <a:pt x="1368152" y="1373288"/>
                  </a:cubicBezTo>
                  <a:lnTo>
                    <a:pt x="1368152" y="1818517"/>
                  </a:lnTo>
                  <a:lnTo>
                    <a:pt x="810076" y="1818517"/>
                  </a:lnTo>
                  <a:lnTo>
                    <a:pt x="810076" y="1911777"/>
                  </a:lnTo>
                  <a:cubicBezTo>
                    <a:pt x="865561" y="1948062"/>
                    <a:pt x="900076" y="2011269"/>
                    <a:pt x="900076" y="2082537"/>
                  </a:cubicBezTo>
                  <a:cubicBezTo>
                    <a:pt x="900076" y="2201831"/>
                    <a:pt x="803370" y="2298537"/>
                    <a:pt x="684076" y="2298537"/>
                  </a:cubicBezTo>
                  <a:cubicBezTo>
                    <a:pt x="564782" y="2298537"/>
                    <a:pt x="468076" y="2201831"/>
                    <a:pt x="468076" y="2082537"/>
                  </a:cubicBezTo>
                  <a:cubicBezTo>
                    <a:pt x="468076" y="2011269"/>
                    <a:pt x="502591" y="1948062"/>
                    <a:pt x="558076" y="1911777"/>
                  </a:cubicBezTo>
                  <a:lnTo>
                    <a:pt x="558076" y="1818517"/>
                  </a:lnTo>
                  <a:lnTo>
                    <a:pt x="0" y="1818517"/>
                  </a:lnTo>
                  <a:lnTo>
                    <a:pt x="0" y="1368933"/>
                  </a:lnTo>
                  <a:cubicBezTo>
                    <a:pt x="39235" y="1391659"/>
                    <a:pt x="84862" y="1404516"/>
                    <a:pt x="133491" y="1404516"/>
                  </a:cubicBezTo>
                  <a:cubicBezTo>
                    <a:pt x="282608" y="1404516"/>
                    <a:pt x="403491" y="1283633"/>
                    <a:pt x="403491" y="1134516"/>
                  </a:cubicBezTo>
                  <a:cubicBezTo>
                    <a:pt x="403491" y="985399"/>
                    <a:pt x="282608" y="864516"/>
                    <a:pt x="133491" y="864516"/>
                  </a:cubicBezTo>
                  <a:cubicBezTo>
                    <a:pt x="84862" y="864516"/>
                    <a:pt x="39235" y="877372"/>
                    <a:pt x="0" y="900098"/>
                  </a:cubicBezTo>
                  <a:lnTo>
                    <a:pt x="0" y="450517"/>
                  </a:lnTo>
                  <a:lnTo>
                    <a:pt x="558076" y="450517"/>
                  </a:lnTo>
                  <a:lnTo>
                    <a:pt x="558076" y="386760"/>
                  </a:lnTo>
                  <a:cubicBezTo>
                    <a:pt x="502591" y="350475"/>
                    <a:pt x="468076" y="287268"/>
                    <a:pt x="468076" y="216000"/>
                  </a:cubicBezTo>
                  <a:cubicBezTo>
                    <a:pt x="468076" y="96706"/>
                    <a:pt x="564782" y="0"/>
                    <a:pt x="684076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6350"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Oval 21">
              <a:extLst>
                <a:ext uri="{FF2B5EF4-FFF2-40B4-BE49-F238E27FC236}">
                  <a16:creationId xmlns:a16="http://schemas.microsoft.com/office/drawing/2014/main" id="{D52D22CF-F723-4699-9380-A09C499669F1}"/>
                </a:ext>
              </a:extLst>
            </p:cNvPr>
            <p:cNvSpPr/>
            <p:nvPr/>
          </p:nvSpPr>
          <p:spPr>
            <a:xfrm rot="16200000" flipH="1">
              <a:off x="5869533" y="2988497"/>
              <a:ext cx="1045064" cy="1427172"/>
            </a:xfrm>
            <a:custGeom>
              <a:avLst/>
              <a:gdLst/>
              <a:ahLst/>
              <a:cxnLst/>
              <a:rect l="l" t="t" r="r" b="b"/>
              <a:pathLst>
                <a:path w="1449013" h="1952424">
                  <a:moveTo>
                    <a:pt x="0" y="1444024"/>
                  </a:moveTo>
                  <a:lnTo>
                    <a:pt x="0" y="967858"/>
                  </a:lnTo>
                  <a:cubicBezTo>
                    <a:pt x="41554" y="991928"/>
                    <a:pt x="89878" y="1005545"/>
                    <a:pt x="141381" y="1005545"/>
                  </a:cubicBezTo>
                  <a:cubicBezTo>
                    <a:pt x="299311" y="1005545"/>
                    <a:pt x="427338" y="877515"/>
                    <a:pt x="427338" y="719582"/>
                  </a:cubicBezTo>
                  <a:cubicBezTo>
                    <a:pt x="427338" y="561649"/>
                    <a:pt x="299311" y="433619"/>
                    <a:pt x="141381" y="433619"/>
                  </a:cubicBezTo>
                  <a:cubicBezTo>
                    <a:pt x="89878" y="433619"/>
                    <a:pt x="41554" y="447235"/>
                    <a:pt x="0" y="471304"/>
                  </a:cubicBezTo>
                  <a:lnTo>
                    <a:pt x="0" y="0"/>
                  </a:lnTo>
                  <a:lnTo>
                    <a:pt x="1449013" y="0"/>
                  </a:lnTo>
                  <a:lnTo>
                    <a:pt x="1449013" y="466693"/>
                  </a:lnTo>
                  <a:cubicBezTo>
                    <a:pt x="1410107" y="445218"/>
                    <a:pt x="1365278" y="433619"/>
                    <a:pt x="1317742" y="433619"/>
                  </a:cubicBezTo>
                  <a:cubicBezTo>
                    <a:pt x="1159811" y="433619"/>
                    <a:pt x="1031784" y="561649"/>
                    <a:pt x="1031784" y="719582"/>
                  </a:cubicBezTo>
                  <a:cubicBezTo>
                    <a:pt x="1031784" y="877515"/>
                    <a:pt x="1159811" y="1005545"/>
                    <a:pt x="1317742" y="1005545"/>
                  </a:cubicBezTo>
                  <a:cubicBezTo>
                    <a:pt x="1365278" y="1005545"/>
                    <a:pt x="1410107" y="993945"/>
                    <a:pt x="1449013" y="972471"/>
                  </a:cubicBezTo>
                  <a:lnTo>
                    <a:pt x="1449013" y="1444024"/>
                  </a:lnTo>
                  <a:lnTo>
                    <a:pt x="857954" y="1444024"/>
                  </a:lnTo>
                  <a:lnTo>
                    <a:pt x="857954" y="1542797"/>
                  </a:lnTo>
                  <a:cubicBezTo>
                    <a:pt x="916718" y="1581228"/>
                    <a:pt x="953273" y="1648172"/>
                    <a:pt x="953273" y="1723653"/>
                  </a:cubicBezTo>
                  <a:cubicBezTo>
                    <a:pt x="953273" y="1850000"/>
                    <a:pt x="850851" y="1952424"/>
                    <a:pt x="724507" y="1952424"/>
                  </a:cubicBezTo>
                  <a:cubicBezTo>
                    <a:pt x="598162" y="1952424"/>
                    <a:pt x="495741" y="1850000"/>
                    <a:pt x="495741" y="1723653"/>
                  </a:cubicBezTo>
                  <a:cubicBezTo>
                    <a:pt x="495741" y="1648172"/>
                    <a:pt x="532295" y="1581228"/>
                    <a:pt x="591060" y="1542797"/>
                  </a:cubicBezTo>
                  <a:lnTo>
                    <a:pt x="591060" y="1444024"/>
                  </a:lnTo>
                  <a:close/>
                </a:path>
              </a:pathLst>
            </a:custGeom>
            <a:solidFill>
              <a:schemeClr val="accent1"/>
            </a:solidFill>
            <a:ln w="6350"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15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8DF0827-A237-45BB-97E4-BDA369BD2D0E}"/>
              </a:ext>
            </a:extLst>
          </p:cNvPr>
          <p:cNvSpPr txBox="1"/>
          <p:nvPr/>
        </p:nvSpPr>
        <p:spPr>
          <a:xfrm>
            <a:off x="6654152" y="1135146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itchFamily="34" charset="0"/>
              </a:rPr>
              <a:t>01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04F16E-067E-43D4-A0BD-2F020B453EC6}"/>
              </a:ext>
            </a:extLst>
          </p:cNvPr>
          <p:cNvSpPr txBox="1"/>
          <p:nvPr/>
        </p:nvSpPr>
        <p:spPr>
          <a:xfrm>
            <a:off x="4278361" y="2168902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Bookman Old Style" panose="02050604050505020204" pitchFamily="18" charset="0"/>
                <a:cs typeface="Arial" pitchFamily="34" charset="0"/>
              </a:rPr>
              <a:t>02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accent2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DF6DB8-59BF-4A8D-861D-3744D05AD19E}"/>
              </a:ext>
            </a:extLst>
          </p:cNvPr>
          <p:cNvSpPr txBox="1"/>
          <p:nvPr/>
        </p:nvSpPr>
        <p:spPr>
          <a:xfrm>
            <a:off x="6860044" y="3102884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Bookman Old Style" panose="02050604050505020204" pitchFamily="18" charset="0"/>
                <a:cs typeface="Arial" pitchFamily="34" charset="0"/>
              </a:rPr>
              <a:t>03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accent1"/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75B310-3D32-4380-BC59-8FAB524DB7DC}"/>
              </a:ext>
            </a:extLst>
          </p:cNvPr>
          <p:cNvSpPr txBox="1"/>
          <p:nvPr/>
        </p:nvSpPr>
        <p:spPr>
          <a:xfrm>
            <a:off x="4278360" y="4619329"/>
            <a:ext cx="96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>
                <a:ln w="1270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  <a:cs typeface="Arial" pitchFamily="34" charset="0"/>
              </a:rPr>
              <a:t>04</a:t>
            </a:r>
            <a:endParaRPr lang="ko-KR" altLang="en-US" sz="4000" b="1" dirty="0">
              <a:ln w="12700">
                <a:solidFill>
                  <a:schemeClr val="bg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  <a:cs typeface="Arial" pitchFamily="34" charset="0"/>
            </a:endParaRPr>
          </a:p>
        </p:txBody>
      </p:sp>
      <p:grpSp>
        <p:nvGrpSpPr>
          <p:cNvPr id="20" name="Group 25">
            <a:extLst>
              <a:ext uri="{FF2B5EF4-FFF2-40B4-BE49-F238E27FC236}">
                <a16:creationId xmlns:a16="http://schemas.microsoft.com/office/drawing/2014/main" id="{8B9CFFAC-618F-4D4A-9BC8-C7E3C7345B09}"/>
              </a:ext>
            </a:extLst>
          </p:cNvPr>
          <p:cNvGrpSpPr/>
          <p:nvPr/>
        </p:nvGrpSpPr>
        <p:grpSpPr>
          <a:xfrm>
            <a:off x="497304" y="2361492"/>
            <a:ext cx="3615957" cy="2829078"/>
            <a:chOff x="803640" y="3362835"/>
            <a:chExt cx="2059657" cy="282907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01FCB31-97CA-4413-9444-CA2724106533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600" b="1" dirty="0">
                  <a:latin typeface="Bookman Old Style" panose="02050604050505020204" pitchFamily="18" charset="0"/>
                </a:rPr>
                <a:t>Группа квалифицированных педагогов</a:t>
              </a:r>
              <a:r>
                <a:rPr lang="ru-RU" sz="1600" dirty="0">
                  <a:latin typeface="Bookman Old Style" panose="02050604050505020204" pitchFamily="18" charset="0"/>
                </a:rPr>
                <a:t> транслирующие наставляемым педагогам собственные навыки и опыт в сфере организации взаимодействия с родительской общественностью в формате родительского клуба.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B1864E-B116-4B8E-84E4-E8C377891D5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2000" b="1" dirty="0">
                  <a:solidFill>
                    <a:schemeClr val="accent2">
                      <a:lumMod val="75000"/>
                    </a:schemeClr>
                  </a:solidFill>
                  <a:latin typeface="Bookman Old Style" panose="02050604050505020204" pitchFamily="18" charset="0"/>
                  <a:cs typeface="Arial" pitchFamily="34" charset="0"/>
                </a:rPr>
                <a:t>НАСТАВНИКИ</a:t>
              </a:r>
              <a:endParaRPr lang="en-US" altLang="ko-KR" sz="2000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</p:grpSp>
      <p:grpSp>
        <p:nvGrpSpPr>
          <p:cNvPr id="23" name="Group 25">
            <a:extLst>
              <a:ext uri="{FF2B5EF4-FFF2-40B4-BE49-F238E27FC236}">
                <a16:creationId xmlns:a16="http://schemas.microsoft.com/office/drawing/2014/main" id="{31745A8A-4F57-458E-80C7-5168CD6E02BB}"/>
              </a:ext>
            </a:extLst>
          </p:cNvPr>
          <p:cNvGrpSpPr/>
          <p:nvPr/>
        </p:nvGrpSpPr>
        <p:grpSpPr>
          <a:xfrm>
            <a:off x="497304" y="4780124"/>
            <a:ext cx="3615957" cy="1351751"/>
            <a:chOff x="803640" y="3362835"/>
            <a:chExt cx="2059657" cy="135175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6D153E-7FA9-4C1E-95B2-7DDB171819BD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600" b="1" dirty="0">
                  <a:latin typeface="Bookman Old Style" panose="02050604050505020204" pitchFamily="18" charset="0"/>
                </a:rPr>
                <a:t>Образовательный </a:t>
              </a:r>
              <a:r>
                <a:rPr lang="ru-RU" sz="1600" b="1" dirty="0" err="1">
                  <a:latin typeface="Bookman Old Style" panose="02050604050505020204" pitchFamily="18" charset="0"/>
                </a:rPr>
                <a:t>коворкинг</a:t>
              </a:r>
              <a:r>
                <a:rPr lang="ru-RU" sz="1600" dirty="0">
                  <a:latin typeface="Bookman Old Style" panose="02050604050505020204" pitchFamily="18" charset="0"/>
                </a:rPr>
                <a:t> </a:t>
              </a:r>
              <a:r>
                <a:rPr lang="ru-RU" sz="1600" b="1" dirty="0">
                  <a:latin typeface="Bookman Old Style" panose="02050604050505020204" pitchFamily="18" charset="0"/>
                </a:rPr>
                <a:t> - </a:t>
              </a:r>
              <a:r>
                <a:rPr lang="ru-RU" sz="1600" dirty="0">
                  <a:latin typeface="Bookman Old Style" panose="02050604050505020204" pitchFamily="18" charset="0"/>
                </a:rPr>
                <a:t>площадка для совместной работы специалистов разных сфер.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FB77D0-A84F-4685-9EAC-4273793A4C2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ookman Old Style" panose="02050604050505020204" pitchFamily="18" charset="0"/>
                  <a:cs typeface="Arial" pitchFamily="34" charset="0"/>
                </a:rPr>
                <a:t>ФОРМАТ</a:t>
              </a:r>
              <a:endPara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23A6511-D79D-4C2D-BCA2-E9AFF1CE4A67}"/>
              </a:ext>
            </a:extLst>
          </p:cNvPr>
          <p:cNvGrpSpPr/>
          <p:nvPr/>
        </p:nvGrpSpPr>
        <p:grpSpPr>
          <a:xfrm>
            <a:off x="7802126" y="1150535"/>
            <a:ext cx="4085074" cy="1894253"/>
            <a:chOff x="803639" y="3362835"/>
            <a:chExt cx="2502676" cy="18942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CE989E9-1ED5-4F3A-842B-6F16293D9AC1}"/>
                </a:ext>
              </a:extLst>
            </p:cNvPr>
            <p:cNvSpPr txBox="1"/>
            <p:nvPr/>
          </p:nvSpPr>
          <p:spPr>
            <a:xfrm>
              <a:off x="803640" y="3687428"/>
              <a:ext cx="238473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600" b="1" dirty="0">
                  <a:latin typeface="Bookman Old Style" panose="02050604050505020204" pitchFamily="18" charset="0"/>
                </a:rPr>
                <a:t>Групповая</a:t>
              </a:r>
              <a:r>
                <a:rPr lang="ru-RU" sz="1600" dirty="0">
                  <a:latin typeface="Bookman Old Style" panose="02050604050505020204" pitchFamily="18" charset="0"/>
                </a:rPr>
                <a:t> — сопровождение командой наставников группы молодых педагогов, обладающих общим или сходным образовательным дефицитом.</a:t>
              </a:r>
            </a:p>
            <a:p>
              <a:endParaRPr lang="ru-RU" sz="14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56B2AC-C07D-42B8-818C-468453EBCB3C}"/>
                </a:ext>
              </a:extLst>
            </p:cNvPr>
            <p:cNvSpPr txBox="1"/>
            <p:nvPr/>
          </p:nvSpPr>
          <p:spPr>
            <a:xfrm>
              <a:off x="803639" y="3362835"/>
              <a:ext cx="25026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2000" b="1" dirty="0">
                  <a:solidFill>
                    <a:schemeClr val="accent6">
                      <a:lumMod val="75000"/>
                    </a:schemeClr>
                  </a:solidFill>
                  <a:latin typeface="Bookman Old Style" panose="02050604050505020204" pitchFamily="18" charset="0"/>
                  <a:cs typeface="Arial" pitchFamily="34" charset="0"/>
                </a:rPr>
                <a:t>ФОРМА НАСТАВНИЧЕСТВА</a:t>
              </a:r>
              <a:endParaRPr lang="en-US" altLang="ko-KR" sz="2000" b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</p:grpSp>
      <p:grpSp>
        <p:nvGrpSpPr>
          <p:cNvPr id="29" name="Group 25">
            <a:extLst>
              <a:ext uri="{FF2B5EF4-FFF2-40B4-BE49-F238E27FC236}">
                <a16:creationId xmlns:a16="http://schemas.microsoft.com/office/drawing/2014/main" id="{57914FE9-BA7E-4DDC-9AAC-5BE5209093DA}"/>
              </a:ext>
            </a:extLst>
          </p:cNvPr>
          <p:cNvGrpSpPr/>
          <p:nvPr/>
        </p:nvGrpSpPr>
        <p:grpSpPr>
          <a:xfrm>
            <a:off x="7858481" y="3214979"/>
            <a:ext cx="3836215" cy="1920393"/>
            <a:chOff x="803639" y="3362835"/>
            <a:chExt cx="2468149" cy="192039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365833-2D16-4D4C-9A97-26BF707DD386}"/>
                </a:ext>
              </a:extLst>
            </p:cNvPr>
            <p:cNvSpPr txBox="1"/>
            <p:nvPr/>
          </p:nvSpPr>
          <p:spPr>
            <a:xfrm>
              <a:off x="803639" y="3713568"/>
              <a:ext cx="24681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600" b="1" dirty="0">
                  <a:latin typeface="Bookman Old Style" panose="02050604050505020204" pitchFamily="18" charset="0"/>
                </a:rPr>
                <a:t>Педагогические работники </a:t>
              </a:r>
              <a:r>
                <a:rPr lang="ru-RU" sz="1600" dirty="0">
                  <a:latin typeface="Bookman Old Style" panose="02050604050505020204" pitchFamily="18" charset="0"/>
                </a:rPr>
                <a:t>дошкольного учреждения, испытывающие дефициты  в одной или нескольких областях профессиональной деятельности </a:t>
              </a:r>
            </a:p>
            <a:p>
              <a:endParaRPr lang="ru-RU" sz="16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6B86653-A6B3-4719-A8BE-00D5441EC8B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2000" b="1" dirty="0">
                  <a:solidFill>
                    <a:schemeClr val="accent5">
                      <a:lumMod val="75000"/>
                    </a:schemeClr>
                  </a:solidFill>
                  <a:latin typeface="Bookman Old Style" panose="02050604050505020204" pitchFamily="18" charset="0"/>
                  <a:cs typeface="Arial" pitchFamily="34" charset="0"/>
                </a:rPr>
                <a:t>НАСТАВЛЯЕМЫЕ</a:t>
              </a:r>
              <a:endParaRPr lang="en-US" altLang="ko-KR" sz="2000" b="1" dirty="0">
                <a:solidFill>
                  <a:schemeClr val="accent5">
                    <a:lumMod val="75000"/>
                  </a:schemeClr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</p:grpSp>
      <p:sp>
        <p:nvSpPr>
          <p:cNvPr id="35" name="Заголовок 35">
            <a:extLst>
              <a:ext uri="{FF2B5EF4-FFF2-40B4-BE49-F238E27FC236}">
                <a16:creationId xmlns:a16="http://schemas.microsoft.com/office/drawing/2014/main" id="{A905F789-9B30-4E04-99B2-7D1D913877CA}"/>
              </a:ext>
            </a:extLst>
          </p:cNvPr>
          <p:cNvSpPr txBox="1">
            <a:spLocks/>
          </p:cNvSpPr>
          <p:nvPr/>
        </p:nvSpPr>
        <p:spPr>
          <a:xfrm>
            <a:off x="-6621" y="253341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КОНЦЕПТУАЛЬНЫЕ ПОЛОЖЕНИЯ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FAA75A-EAAD-4047-AF7A-10C830B1CCCB}"/>
              </a:ext>
            </a:extLst>
          </p:cNvPr>
          <p:cNvSpPr/>
          <p:nvPr/>
        </p:nvSpPr>
        <p:spPr>
          <a:xfrm>
            <a:off x="8569422" y="5382872"/>
            <a:ext cx="3615957" cy="957770"/>
          </a:xfrm>
          <a:prstGeom prst="rect">
            <a:avLst/>
          </a:prstGeom>
          <a:solidFill>
            <a:schemeClr val="accent2"/>
          </a:solidFill>
          <a:ln>
            <a:solidFill>
              <a:srgbClr val="FF99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B5A88EC-36F9-4D1F-976B-FFC1568E9E84}"/>
              </a:ext>
            </a:extLst>
          </p:cNvPr>
          <p:cNvSpPr/>
          <p:nvPr/>
        </p:nvSpPr>
        <p:spPr>
          <a:xfrm>
            <a:off x="6526896" y="6122693"/>
            <a:ext cx="3615957" cy="735307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B37F73C-1F00-4BC1-8D26-BA2C1491E5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04800" y="905463"/>
            <a:ext cx="1609137" cy="160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A942901-01B1-4699-9338-04D9B5994C52}"/>
              </a:ext>
            </a:extLst>
          </p:cNvPr>
          <p:cNvSpPr/>
          <p:nvPr/>
        </p:nvSpPr>
        <p:spPr>
          <a:xfrm>
            <a:off x="6858000" y="0"/>
            <a:ext cx="5334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F017E2-1EA6-4B15-9926-3227E05772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421" y="3705064"/>
            <a:ext cx="3995651" cy="2996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Заголовок 35">
            <a:extLst>
              <a:ext uri="{FF2B5EF4-FFF2-40B4-BE49-F238E27FC236}">
                <a16:creationId xmlns:a16="http://schemas.microsoft.com/office/drawing/2014/main" id="{18F694C3-27A2-4C36-BED0-59754DFCF4E2}"/>
              </a:ext>
            </a:extLst>
          </p:cNvPr>
          <p:cNvSpPr txBox="1">
            <a:spLocks/>
          </p:cNvSpPr>
          <p:nvPr/>
        </p:nvSpPr>
        <p:spPr>
          <a:xfrm>
            <a:off x="469414" y="375112"/>
            <a:ext cx="5957937" cy="939338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КОМАНДНОЕ НАСТАВНИЧЕСТВО</a:t>
            </a:r>
          </a:p>
        </p:txBody>
      </p:sp>
      <p:grpSp>
        <p:nvGrpSpPr>
          <p:cNvPr id="6" name="组合 175">
            <a:extLst>
              <a:ext uri="{FF2B5EF4-FFF2-40B4-BE49-F238E27FC236}">
                <a16:creationId xmlns:a16="http://schemas.microsoft.com/office/drawing/2014/main" id="{2A2AD059-B3A8-4841-97AA-FEC7FA54EE70}"/>
              </a:ext>
            </a:extLst>
          </p:cNvPr>
          <p:cNvGrpSpPr/>
          <p:nvPr/>
        </p:nvGrpSpPr>
        <p:grpSpPr>
          <a:xfrm rot="5400000">
            <a:off x="7982850" y="-643795"/>
            <a:ext cx="3272805" cy="4872792"/>
            <a:chOff x="695326" y="1340767"/>
            <a:chExt cx="5249758" cy="15841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任意多边形 170">
              <a:extLst>
                <a:ext uri="{FF2B5EF4-FFF2-40B4-BE49-F238E27FC236}">
                  <a16:creationId xmlns:a16="http://schemas.microsoft.com/office/drawing/2014/main" id="{2BACEB53-2034-4D18-B87D-12E8D21CA83D}"/>
                </a:ext>
              </a:extLst>
            </p:cNvPr>
            <p:cNvSpPr/>
            <p:nvPr/>
          </p:nvSpPr>
          <p:spPr>
            <a:xfrm rot="5400000">
              <a:off x="3305382" y="285243"/>
              <a:ext cx="1584175" cy="3695229"/>
            </a:xfrm>
            <a:custGeom>
              <a:avLst/>
              <a:gdLst>
                <a:gd name="connsiteX0" fmla="*/ 0 w 1584175"/>
                <a:gd name="connsiteY0" fmla="*/ 3001860 h 3001860"/>
                <a:gd name="connsiteX1" fmla="*/ 0 w 1584175"/>
                <a:gd name="connsiteY1" fmla="*/ 168778 h 3001860"/>
                <a:gd name="connsiteX2" fmla="*/ 168778 w 1584175"/>
                <a:gd name="connsiteY2" fmla="*/ 0 h 3001860"/>
                <a:gd name="connsiteX3" fmla="*/ 1415397 w 1584175"/>
                <a:gd name="connsiteY3" fmla="*/ 0 h 3001860"/>
                <a:gd name="connsiteX4" fmla="*/ 1584175 w 1584175"/>
                <a:gd name="connsiteY4" fmla="*/ 168778 h 3001860"/>
                <a:gd name="connsiteX5" fmla="*/ 1584175 w 1584175"/>
                <a:gd name="connsiteY5" fmla="*/ 3001860 h 3001860"/>
                <a:gd name="connsiteX6" fmla="*/ 931060 w 1584175"/>
                <a:gd name="connsiteY6" fmla="*/ 3001860 h 3001860"/>
                <a:gd name="connsiteX7" fmla="*/ 792087 w 1584175"/>
                <a:gd name="connsiteY7" fmla="*/ 2793401 h 3001860"/>
                <a:gd name="connsiteX8" fmla="*/ 653114 w 1584175"/>
                <a:gd name="connsiteY8" fmla="*/ 3001860 h 30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175" h="3001860">
                  <a:moveTo>
                    <a:pt x="0" y="3001860"/>
                  </a:moveTo>
                  <a:lnTo>
                    <a:pt x="0" y="168778"/>
                  </a:lnTo>
                  <a:cubicBezTo>
                    <a:pt x="0" y="75564"/>
                    <a:pt x="75564" y="0"/>
                    <a:pt x="168778" y="0"/>
                  </a:cubicBezTo>
                  <a:lnTo>
                    <a:pt x="1415397" y="0"/>
                  </a:lnTo>
                  <a:cubicBezTo>
                    <a:pt x="1508611" y="0"/>
                    <a:pt x="1584175" y="75564"/>
                    <a:pt x="1584175" y="168778"/>
                  </a:cubicBezTo>
                  <a:lnTo>
                    <a:pt x="1584175" y="3001860"/>
                  </a:lnTo>
                  <a:lnTo>
                    <a:pt x="931060" y="3001860"/>
                  </a:lnTo>
                  <a:lnTo>
                    <a:pt x="792087" y="2793401"/>
                  </a:lnTo>
                  <a:lnTo>
                    <a:pt x="653114" y="3001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10" name="组合 27">
              <a:extLst>
                <a:ext uri="{FF2B5EF4-FFF2-40B4-BE49-F238E27FC236}">
                  <a16:creationId xmlns:a16="http://schemas.microsoft.com/office/drawing/2014/main" id="{800C68F0-4B88-4EA1-ABAD-E7A39D76F969}"/>
                </a:ext>
              </a:extLst>
            </p:cNvPr>
            <p:cNvGrpSpPr/>
            <p:nvPr/>
          </p:nvGrpSpPr>
          <p:grpSpPr>
            <a:xfrm>
              <a:off x="695326" y="1340767"/>
              <a:ext cx="1997347" cy="1584177"/>
              <a:chOff x="695326" y="1340767"/>
              <a:chExt cx="1997347" cy="1584177"/>
            </a:xfrm>
          </p:grpSpPr>
          <p:sp>
            <p:nvSpPr>
              <p:cNvPr id="11" name="同侧圆角矩形 2">
                <a:extLst>
                  <a:ext uri="{FF2B5EF4-FFF2-40B4-BE49-F238E27FC236}">
                    <a16:creationId xmlns:a16="http://schemas.microsoft.com/office/drawing/2014/main" id="{AA178AA6-E1B7-48BE-BFBE-A71C4DC75D65}"/>
                  </a:ext>
                </a:extLst>
              </p:cNvPr>
              <p:cNvSpPr/>
              <p:nvPr/>
            </p:nvSpPr>
            <p:spPr>
              <a:xfrm rot="16200000">
                <a:off x="680502" y="1355591"/>
                <a:ext cx="1584177" cy="1554530"/>
              </a:xfrm>
              <a:prstGeom prst="round2SameRect">
                <a:avLst>
                  <a:gd name="adj1" fmla="val 16667"/>
                  <a:gd name="adj2" fmla="val 7757"/>
                </a:avLst>
              </a:prstGeom>
              <a:solidFill>
                <a:srgbClr val="FFB2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13" name="等腰三角形 4">
                <a:extLst>
                  <a:ext uri="{FF2B5EF4-FFF2-40B4-BE49-F238E27FC236}">
                    <a16:creationId xmlns:a16="http://schemas.microsoft.com/office/drawing/2014/main" id="{7B2B0998-3CE0-4D6A-9973-94F840057E97}"/>
                  </a:ext>
                </a:extLst>
              </p:cNvPr>
              <p:cNvSpPr/>
              <p:nvPr/>
            </p:nvSpPr>
            <p:spPr>
              <a:xfrm rot="5400000">
                <a:off x="2314549" y="1898749"/>
                <a:ext cx="288032" cy="468217"/>
              </a:xfrm>
              <a:prstGeom prst="triangle">
                <a:avLst/>
              </a:prstGeom>
              <a:solidFill>
                <a:srgbClr val="FFB2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</p:grpSp>
      <p:sp>
        <p:nvSpPr>
          <p:cNvPr id="12" name="Текст 6">
            <a:extLst>
              <a:ext uri="{FF2B5EF4-FFF2-40B4-BE49-F238E27FC236}">
                <a16:creationId xmlns:a16="http://schemas.microsoft.com/office/drawing/2014/main" id="{BF77033D-07FC-4029-87CB-33C1EE3F1622}"/>
              </a:ext>
            </a:extLst>
          </p:cNvPr>
          <p:cNvSpPr txBox="1">
            <a:spLocks/>
          </p:cNvSpPr>
          <p:nvPr/>
        </p:nvSpPr>
        <p:spPr>
          <a:xfrm>
            <a:off x="7283329" y="257143"/>
            <a:ext cx="4712151" cy="348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Командное наставничество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9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наставничества в работе с коллективом (большой командой) обучающихся или педагогов, обладающих различными типами образовательных или профессиональных дефицитов</a:t>
            </a:r>
            <a:endParaRPr lang="ru-RU" sz="19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F5BDBF12-7FD9-40B6-8089-0865451F37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6719077"/>
              </p:ext>
            </p:extLst>
          </p:nvPr>
        </p:nvGraphicFramePr>
        <p:xfrm>
          <a:off x="465122" y="2048246"/>
          <a:ext cx="5922812" cy="3787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748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5">
            <a:extLst>
              <a:ext uri="{FF2B5EF4-FFF2-40B4-BE49-F238E27FC236}">
                <a16:creationId xmlns:a16="http://schemas.microsoft.com/office/drawing/2014/main" id="{A458F1E2-8167-4596-B2A0-D962193DDD88}"/>
              </a:ext>
            </a:extLst>
          </p:cNvPr>
          <p:cNvSpPr txBox="1">
            <a:spLocks/>
          </p:cNvSpPr>
          <p:nvPr/>
        </p:nvSpPr>
        <p:spPr>
          <a:xfrm>
            <a:off x="-6621" y="253341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ОБРАЗОВАТЕЛЬНЫЙ КОВОРКИНГ</a:t>
            </a:r>
          </a:p>
        </p:txBody>
      </p:sp>
      <p:grpSp>
        <p:nvGrpSpPr>
          <p:cNvPr id="12" name="组合 59">
            <a:extLst>
              <a:ext uri="{FF2B5EF4-FFF2-40B4-BE49-F238E27FC236}">
                <a16:creationId xmlns:a16="http://schemas.microsoft.com/office/drawing/2014/main" id="{4CC4766F-CEEA-4C13-8EA2-9C3FA71AF47C}"/>
              </a:ext>
            </a:extLst>
          </p:cNvPr>
          <p:cNvGrpSpPr/>
          <p:nvPr/>
        </p:nvGrpSpPr>
        <p:grpSpPr>
          <a:xfrm>
            <a:off x="5031297" y="2264012"/>
            <a:ext cx="4434102" cy="2214430"/>
            <a:chOff x="5170690" y="1991099"/>
            <a:chExt cx="4193436" cy="2094997"/>
          </a:xfrm>
        </p:grpSpPr>
        <p:sp>
          <p:nvSpPr>
            <p:cNvPr id="13" name="任意多边形 60">
              <a:extLst>
                <a:ext uri="{FF2B5EF4-FFF2-40B4-BE49-F238E27FC236}">
                  <a16:creationId xmlns:a16="http://schemas.microsoft.com/office/drawing/2014/main" id="{A9FD8AE4-9767-458A-ABCD-3CBC842BA288}"/>
                </a:ext>
              </a:extLst>
            </p:cNvPr>
            <p:cNvSpPr/>
            <p:nvPr/>
          </p:nvSpPr>
          <p:spPr>
            <a:xfrm rot="2700000" flipH="1">
              <a:off x="6665409" y="1089791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2323543 h 2887114"/>
                <a:gd name="connsiteX19" fmla="*/ 255573 w 1520778"/>
                <a:gd name="connsiteY19" fmla="*/ 2323543 h 2887114"/>
                <a:gd name="connsiteX20" fmla="*/ 255574 w 1520778"/>
                <a:gd name="connsiteY20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264715 w 1513249"/>
                <a:gd name="connsiteY5" fmla="*/ 906947 h 2887114"/>
                <a:gd name="connsiteX6" fmla="*/ 1470608 w 1513249"/>
                <a:gd name="connsiteY6" fmla="*/ 906946 h 2887114"/>
                <a:gd name="connsiteX7" fmla="*/ 1470608 w 1513249"/>
                <a:gd name="connsiteY7" fmla="*/ 687063 h 2887114"/>
                <a:gd name="connsiteX8" fmla="*/ 1457063 w 1513249"/>
                <a:gd name="connsiteY8" fmla="*/ 672597 h 2887114"/>
                <a:gd name="connsiteX9" fmla="*/ 1450145 w 1513249"/>
                <a:gd name="connsiteY9" fmla="*/ 663080 h 2887114"/>
                <a:gd name="connsiteX10" fmla="*/ 883282 w 1513249"/>
                <a:gd name="connsiteY10" fmla="*/ 57693 h 2887114"/>
                <a:gd name="connsiteX11" fmla="*/ 752860 w 1513249"/>
                <a:gd name="connsiteY11" fmla="*/ 0 h 2887114"/>
                <a:gd name="connsiteX12" fmla="*/ 622439 w 1513249"/>
                <a:gd name="connsiteY12" fmla="*/ 57693 h 2887114"/>
                <a:gd name="connsiteX13" fmla="*/ 55574 w 1513249"/>
                <a:gd name="connsiteY13" fmla="*/ 663080 h 2887114"/>
                <a:gd name="connsiteX14" fmla="*/ 48655 w 1513249"/>
                <a:gd name="connsiteY14" fmla="*/ 672600 h 2887114"/>
                <a:gd name="connsiteX15" fmla="*/ 35113 w 1513249"/>
                <a:gd name="connsiteY15" fmla="*/ 687063 h 2887114"/>
                <a:gd name="connsiteX16" fmla="*/ 35113 w 1513249"/>
                <a:gd name="connsiteY16" fmla="*/ 906946 h 2887114"/>
                <a:gd name="connsiteX17" fmla="*/ 248621 w 1513249"/>
                <a:gd name="connsiteY17" fmla="*/ 2323543 h 2887114"/>
                <a:gd name="connsiteX18" fmla="*/ 248044 w 1513249"/>
                <a:gd name="connsiteY18" fmla="*/ 2323543 h 2887114"/>
                <a:gd name="connsiteX19" fmla="*/ 248045 w 1513249"/>
                <a:gd name="connsiteY19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470608 w 1513249"/>
                <a:gd name="connsiteY5" fmla="*/ 906946 h 2887114"/>
                <a:gd name="connsiteX6" fmla="*/ 1470608 w 1513249"/>
                <a:gd name="connsiteY6" fmla="*/ 687063 h 2887114"/>
                <a:gd name="connsiteX7" fmla="*/ 1457063 w 1513249"/>
                <a:gd name="connsiteY7" fmla="*/ 672597 h 2887114"/>
                <a:gd name="connsiteX8" fmla="*/ 1450145 w 1513249"/>
                <a:gd name="connsiteY8" fmla="*/ 663080 h 2887114"/>
                <a:gd name="connsiteX9" fmla="*/ 883282 w 1513249"/>
                <a:gd name="connsiteY9" fmla="*/ 57693 h 2887114"/>
                <a:gd name="connsiteX10" fmla="*/ 752860 w 1513249"/>
                <a:gd name="connsiteY10" fmla="*/ 0 h 2887114"/>
                <a:gd name="connsiteX11" fmla="*/ 622439 w 1513249"/>
                <a:gd name="connsiteY11" fmla="*/ 57693 h 2887114"/>
                <a:gd name="connsiteX12" fmla="*/ 55574 w 1513249"/>
                <a:gd name="connsiteY12" fmla="*/ 663080 h 2887114"/>
                <a:gd name="connsiteX13" fmla="*/ 48655 w 1513249"/>
                <a:gd name="connsiteY13" fmla="*/ 672600 h 2887114"/>
                <a:gd name="connsiteX14" fmla="*/ 35113 w 1513249"/>
                <a:gd name="connsiteY14" fmla="*/ 687063 h 2887114"/>
                <a:gd name="connsiteX15" fmla="*/ 35113 w 1513249"/>
                <a:gd name="connsiteY15" fmla="*/ 906946 h 2887114"/>
                <a:gd name="connsiteX16" fmla="*/ 248621 w 1513249"/>
                <a:gd name="connsiteY16" fmla="*/ 2323543 h 2887114"/>
                <a:gd name="connsiteX17" fmla="*/ 248044 w 1513249"/>
                <a:gd name="connsiteY17" fmla="*/ 2323543 h 2887114"/>
                <a:gd name="connsiteX18" fmla="*/ 248045 w 1513249"/>
                <a:gd name="connsiteY18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470608 w 1513249"/>
                <a:gd name="connsiteY4" fmla="*/ 906946 h 2887114"/>
                <a:gd name="connsiteX5" fmla="*/ 1470608 w 1513249"/>
                <a:gd name="connsiteY5" fmla="*/ 687063 h 2887114"/>
                <a:gd name="connsiteX6" fmla="*/ 1457063 w 1513249"/>
                <a:gd name="connsiteY6" fmla="*/ 672597 h 2887114"/>
                <a:gd name="connsiteX7" fmla="*/ 1450145 w 1513249"/>
                <a:gd name="connsiteY7" fmla="*/ 663080 h 2887114"/>
                <a:gd name="connsiteX8" fmla="*/ 883282 w 1513249"/>
                <a:gd name="connsiteY8" fmla="*/ 57693 h 2887114"/>
                <a:gd name="connsiteX9" fmla="*/ 752860 w 1513249"/>
                <a:gd name="connsiteY9" fmla="*/ 0 h 2887114"/>
                <a:gd name="connsiteX10" fmla="*/ 622439 w 1513249"/>
                <a:gd name="connsiteY10" fmla="*/ 57693 h 2887114"/>
                <a:gd name="connsiteX11" fmla="*/ 55574 w 1513249"/>
                <a:gd name="connsiteY11" fmla="*/ 663080 h 2887114"/>
                <a:gd name="connsiteX12" fmla="*/ 48655 w 1513249"/>
                <a:gd name="connsiteY12" fmla="*/ 672600 h 2887114"/>
                <a:gd name="connsiteX13" fmla="*/ 35113 w 1513249"/>
                <a:gd name="connsiteY13" fmla="*/ 687063 h 2887114"/>
                <a:gd name="connsiteX14" fmla="*/ 35113 w 1513249"/>
                <a:gd name="connsiteY14" fmla="*/ 906946 h 2887114"/>
                <a:gd name="connsiteX15" fmla="*/ 248621 w 1513249"/>
                <a:gd name="connsiteY15" fmla="*/ 2323543 h 2887114"/>
                <a:gd name="connsiteX16" fmla="*/ 248044 w 1513249"/>
                <a:gd name="connsiteY16" fmla="*/ 2323543 h 2887114"/>
                <a:gd name="connsiteX17" fmla="*/ 248045 w 1513249"/>
                <a:gd name="connsiteY17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1415032 w 1478136"/>
                <a:gd name="connsiteY7" fmla="*/ 663080 h 2887114"/>
                <a:gd name="connsiteX8" fmla="*/ 848169 w 1478136"/>
                <a:gd name="connsiteY8" fmla="*/ 57693 h 2887114"/>
                <a:gd name="connsiteX9" fmla="*/ 717747 w 1478136"/>
                <a:gd name="connsiteY9" fmla="*/ 0 h 2887114"/>
                <a:gd name="connsiteX10" fmla="*/ 587326 w 1478136"/>
                <a:gd name="connsiteY10" fmla="*/ 57693 h 2887114"/>
                <a:gd name="connsiteX11" fmla="*/ 20461 w 1478136"/>
                <a:gd name="connsiteY11" fmla="*/ 663080 h 2887114"/>
                <a:gd name="connsiteX12" fmla="*/ 13542 w 1478136"/>
                <a:gd name="connsiteY12" fmla="*/ 672600 h 2887114"/>
                <a:gd name="connsiteX13" fmla="*/ 0 w 1478136"/>
                <a:gd name="connsiteY13" fmla="*/ 906946 h 2887114"/>
                <a:gd name="connsiteX14" fmla="*/ 213508 w 1478136"/>
                <a:gd name="connsiteY14" fmla="*/ 2323543 h 2887114"/>
                <a:gd name="connsiteX15" fmla="*/ 212931 w 1478136"/>
                <a:gd name="connsiteY15" fmla="*/ 2323543 h 2887114"/>
                <a:gd name="connsiteX16" fmla="*/ 212932 w 1478136"/>
                <a:gd name="connsiteY16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848169 w 1478136"/>
                <a:gd name="connsiteY7" fmla="*/ 57693 h 2887114"/>
                <a:gd name="connsiteX8" fmla="*/ 717747 w 1478136"/>
                <a:gd name="connsiteY8" fmla="*/ 0 h 2887114"/>
                <a:gd name="connsiteX9" fmla="*/ 587326 w 1478136"/>
                <a:gd name="connsiteY9" fmla="*/ 57693 h 2887114"/>
                <a:gd name="connsiteX10" fmla="*/ 20461 w 1478136"/>
                <a:gd name="connsiteY10" fmla="*/ 663080 h 2887114"/>
                <a:gd name="connsiteX11" fmla="*/ 13542 w 1478136"/>
                <a:gd name="connsiteY11" fmla="*/ 672600 h 2887114"/>
                <a:gd name="connsiteX12" fmla="*/ 0 w 1478136"/>
                <a:gd name="connsiteY12" fmla="*/ 906946 h 2887114"/>
                <a:gd name="connsiteX13" fmla="*/ 213508 w 1478136"/>
                <a:gd name="connsiteY13" fmla="*/ 2323543 h 2887114"/>
                <a:gd name="connsiteX14" fmla="*/ 212931 w 1478136"/>
                <a:gd name="connsiteY14" fmla="*/ 2323543 h 2887114"/>
                <a:gd name="connsiteX15" fmla="*/ 212932 w 1478136"/>
                <a:gd name="connsiteY15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848169 w 1478136"/>
                <a:gd name="connsiteY6" fmla="*/ 57693 h 2887114"/>
                <a:gd name="connsiteX7" fmla="*/ 717747 w 1478136"/>
                <a:gd name="connsiteY7" fmla="*/ 0 h 2887114"/>
                <a:gd name="connsiteX8" fmla="*/ 587326 w 1478136"/>
                <a:gd name="connsiteY8" fmla="*/ 57693 h 2887114"/>
                <a:gd name="connsiteX9" fmla="*/ 20461 w 1478136"/>
                <a:gd name="connsiteY9" fmla="*/ 663080 h 2887114"/>
                <a:gd name="connsiteX10" fmla="*/ 13542 w 1478136"/>
                <a:gd name="connsiteY10" fmla="*/ 672600 h 2887114"/>
                <a:gd name="connsiteX11" fmla="*/ 0 w 1478136"/>
                <a:gd name="connsiteY11" fmla="*/ 906946 h 2887114"/>
                <a:gd name="connsiteX12" fmla="*/ 213508 w 1478136"/>
                <a:gd name="connsiteY12" fmla="*/ 2323543 h 2887114"/>
                <a:gd name="connsiteX13" fmla="*/ 212931 w 1478136"/>
                <a:gd name="connsiteY13" fmla="*/ 2323543 h 2887114"/>
                <a:gd name="connsiteX14" fmla="*/ 212932 w 1478136"/>
                <a:gd name="connsiteY14" fmla="*/ 2887114 h 2887114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13542 w 1435495"/>
                <a:gd name="connsiteY9" fmla="*/ 701172 h 2915686"/>
                <a:gd name="connsiteX10" fmla="*/ 0 w 1435495"/>
                <a:gd name="connsiteY10" fmla="*/ 935518 h 2915686"/>
                <a:gd name="connsiteX11" fmla="*/ 213508 w 1435495"/>
                <a:gd name="connsiteY11" fmla="*/ 2352115 h 2915686"/>
                <a:gd name="connsiteX12" fmla="*/ 212931 w 1435495"/>
                <a:gd name="connsiteY12" fmla="*/ 2352115 h 2915686"/>
                <a:gd name="connsiteX13" fmla="*/ 212932 w 1435495"/>
                <a:gd name="connsiteY13" fmla="*/ 2915686 h 2915686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0 w 1435495"/>
                <a:gd name="connsiteY9" fmla="*/ 935518 h 2915686"/>
                <a:gd name="connsiteX10" fmla="*/ 213508 w 1435495"/>
                <a:gd name="connsiteY10" fmla="*/ 2352115 h 2915686"/>
                <a:gd name="connsiteX11" fmla="*/ 212931 w 1435495"/>
                <a:gd name="connsiteY11" fmla="*/ 2352115 h 2915686"/>
                <a:gd name="connsiteX12" fmla="*/ 212932 w 1435495"/>
                <a:gd name="connsiteY12" fmla="*/ 2915686 h 291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61">
              <a:extLst>
                <a:ext uri="{FF2B5EF4-FFF2-40B4-BE49-F238E27FC236}">
                  <a16:creationId xmlns:a16="http://schemas.microsoft.com/office/drawing/2014/main" id="{AE67FF79-2FC2-4708-A23C-4A05410ABA9D}"/>
                </a:ext>
              </a:extLst>
            </p:cNvPr>
            <p:cNvSpPr/>
            <p:nvPr/>
          </p:nvSpPr>
          <p:spPr>
            <a:xfrm rot="2700000" flipH="1">
              <a:off x="6368381" y="1367627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gradFill>
              <a:gsLst>
                <a:gs pos="78000">
                  <a:srgbClr val="01484F"/>
                </a:gs>
                <a:gs pos="58000">
                  <a:srgbClr val="0192A1"/>
                </a:gs>
                <a:gs pos="32000">
                  <a:srgbClr val="5EB8C1"/>
                </a:gs>
                <a:gs pos="0">
                  <a:srgbClr val="01D7ED"/>
                </a:gs>
                <a:gs pos="100000">
                  <a:srgbClr val="013F45"/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63">
            <a:extLst>
              <a:ext uri="{FF2B5EF4-FFF2-40B4-BE49-F238E27FC236}">
                <a16:creationId xmlns:a16="http://schemas.microsoft.com/office/drawing/2014/main" id="{BBAF5E71-3525-4311-83C7-9573465C4242}"/>
              </a:ext>
            </a:extLst>
          </p:cNvPr>
          <p:cNvGrpSpPr/>
          <p:nvPr/>
        </p:nvGrpSpPr>
        <p:grpSpPr>
          <a:xfrm>
            <a:off x="2509114" y="3446059"/>
            <a:ext cx="4487739" cy="2286839"/>
            <a:chOff x="2785403" y="3109394"/>
            <a:chExt cx="4244162" cy="2163501"/>
          </a:xfrm>
        </p:grpSpPr>
        <p:sp>
          <p:nvSpPr>
            <p:cNvPr id="17" name="任意多边形 64">
              <a:extLst>
                <a:ext uri="{FF2B5EF4-FFF2-40B4-BE49-F238E27FC236}">
                  <a16:creationId xmlns:a16="http://schemas.microsoft.com/office/drawing/2014/main" id="{3F1ACFE1-BD5B-4173-8A62-9955AA87699F}"/>
                </a:ext>
              </a:extLst>
            </p:cNvPr>
            <p:cNvSpPr/>
            <p:nvPr/>
          </p:nvSpPr>
          <p:spPr>
            <a:xfrm rot="2700000" flipV="1">
              <a:off x="3686711" y="2574178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2323543 h 2887114"/>
                <a:gd name="connsiteX19" fmla="*/ 255573 w 1520778"/>
                <a:gd name="connsiteY19" fmla="*/ 2323543 h 2887114"/>
                <a:gd name="connsiteX20" fmla="*/ 255574 w 1520778"/>
                <a:gd name="connsiteY20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264715 w 1513249"/>
                <a:gd name="connsiteY5" fmla="*/ 906947 h 2887114"/>
                <a:gd name="connsiteX6" fmla="*/ 1470608 w 1513249"/>
                <a:gd name="connsiteY6" fmla="*/ 906946 h 2887114"/>
                <a:gd name="connsiteX7" fmla="*/ 1470608 w 1513249"/>
                <a:gd name="connsiteY7" fmla="*/ 687063 h 2887114"/>
                <a:gd name="connsiteX8" fmla="*/ 1457063 w 1513249"/>
                <a:gd name="connsiteY8" fmla="*/ 672597 h 2887114"/>
                <a:gd name="connsiteX9" fmla="*/ 1450145 w 1513249"/>
                <a:gd name="connsiteY9" fmla="*/ 663080 h 2887114"/>
                <a:gd name="connsiteX10" fmla="*/ 883282 w 1513249"/>
                <a:gd name="connsiteY10" fmla="*/ 57693 h 2887114"/>
                <a:gd name="connsiteX11" fmla="*/ 752860 w 1513249"/>
                <a:gd name="connsiteY11" fmla="*/ 0 h 2887114"/>
                <a:gd name="connsiteX12" fmla="*/ 622439 w 1513249"/>
                <a:gd name="connsiteY12" fmla="*/ 57693 h 2887114"/>
                <a:gd name="connsiteX13" fmla="*/ 55574 w 1513249"/>
                <a:gd name="connsiteY13" fmla="*/ 663080 h 2887114"/>
                <a:gd name="connsiteX14" fmla="*/ 48655 w 1513249"/>
                <a:gd name="connsiteY14" fmla="*/ 672600 h 2887114"/>
                <a:gd name="connsiteX15" fmla="*/ 35113 w 1513249"/>
                <a:gd name="connsiteY15" fmla="*/ 687063 h 2887114"/>
                <a:gd name="connsiteX16" fmla="*/ 35113 w 1513249"/>
                <a:gd name="connsiteY16" fmla="*/ 906946 h 2887114"/>
                <a:gd name="connsiteX17" fmla="*/ 248621 w 1513249"/>
                <a:gd name="connsiteY17" fmla="*/ 2323543 h 2887114"/>
                <a:gd name="connsiteX18" fmla="*/ 248044 w 1513249"/>
                <a:gd name="connsiteY18" fmla="*/ 2323543 h 2887114"/>
                <a:gd name="connsiteX19" fmla="*/ 248045 w 1513249"/>
                <a:gd name="connsiteY19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470608 w 1513249"/>
                <a:gd name="connsiteY5" fmla="*/ 906946 h 2887114"/>
                <a:gd name="connsiteX6" fmla="*/ 1470608 w 1513249"/>
                <a:gd name="connsiteY6" fmla="*/ 687063 h 2887114"/>
                <a:gd name="connsiteX7" fmla="*/ 1457063 w 1513249"/>
                <a:gd name="connsiteY7" fmla="*/ 672597 h 2887114"/>
                <a:gd name="connsiteX8" fmla="*/ 1450145 w 1513249"/>
                <a:gd name="connsiteY8" fmla="*/ 663080 h 2887114"/>
                <a:gd name="connsiteX9" fmla="*/ 883282 w 1513249"/>
                <a:gd name="connsiteY9" fmla="*/ 57693 h 2887114"/>
                <a:gd name="connsiteX10" fmla="*/ 752860 w 1513249"/>
                <a:gd name="connsiteY10" fmla="*/ 0 h 2887114"/>
                <a:gd name="connsiteX11" fmla="*/ 622439 w 1513249"/>
                <a:gd name="connsiteY11" fmla="*/ 57693 h 2887114"/>
                <a:gd name="connsiteX12" fmla="*/ 55574 w 1513249"/>
                <a:gd name="connsiteY12" fmla="*/ 663080 h 2887114"/>
                <a:gd name="connsiteX13" fmla="*/ 48655 w 1513249"/>
                <a:gd name="connsiteY13" fmla="*/ 672600 h 2887114"/>
                <a:gd name="connsiteX14" fmla="*/ 35113 w 1513249"/>
                <a:gd name="connsiteY14" fmla="*/ 687063 h 2887114"/>
                <a:gd name="connsiteX15" fmla="*/ 35113 w 1513249"/>
                <a:gd name="connsiteY15" fmla="*/ 906946 h 2887114"/>
                <a:gd name="connsiteX16" fmla="*/ 248621 w 1513249"/>
                <a:gd name="connsiteY16" fmla="*/ 2323543 h 2887114"/>
                <a:gd name="connsiteX17" fmla="*/ 248044 w 1513249"/>
                <a:gd name="connsiteY17" fmla="*/ 2323543 h 2887114"/>
                <a:gd name="connsiteX18" fmla="*/ 248045 w 1513249"/>
                <a:gd name="connsiteY18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470608 w 1513249"/>
                <a:gd name="connsiteY4" fmla="*/ 906946 h 2887114"/>
                <a:gd name="connsiteX5" fmla="*/ 1470608 w 1513249"/>
                <a:gd name="connsiteY5" fmla="*/ 687063 h 2887114"/>
                <a:gd name="connsiteX6" fmla="*/ 1457063 w 1513249"/>
                <a:gd name="connsiteY6" fmla="*/ 672597 h 2887114"/>
                <a:gd name="connsiteX7" fmla="*/ 1450145 w 1513249"/>
                <a:gd name="connsiteY7" fmla="*/ 663080 h 2887114"/>
                <a:gd name="connsiteX8" fmla="*/ 883282 w 1513249"/>
                <a:gd name="connsiteY8" fmla="*/ 57693 h 2887114"/>
                <a:gd name="connsiteX9" fmla="*/ 752860 w 1513249"/>
                <a:gd name="connsiteY9" fmla="*/ 0 h 2887114"/>
                <a:gd name="connsiteX10" fmla="*/ 622439 w 1513249"/>
                <a:gd name="connsiteY10" fmla="*/ 57693 h 2887114"/>
                <a:gd name="connsiteX11" fmla="*/ 55574 w 1513249"/>
                <a:gd name="connsiteY11" fmla="*/ 663080 h 2887114"/>
                <a:gd name="connsiteX12" fmla="*/ 48655 w 1513249"/>
                <a:gd name="connsiteY12" fmla="*/ 672600 h 2887114"/>
                <a:gd name="connsiteX13" fmla="*/ 35113 w 1513249"/>
                <a:gd name="connsiteY13" fmla="*/ 687063 h 2887114"/>
                <a:gd name="connsiteX14" fmla="*/ 35113 w 1513249"/>
                <a:gd name="connsiteY14" fmla="*/ 906946 h 2887114"/>
                <a:gd name="connsiteX15" fmla="*/ 248621 w 1513249"/>
                <a:gd name="connsiteY15" fmla="*/ 2323543 h 2887114"/>
                <a:gd name="connsiteX16" fmla="*/ 248044 w 1513249"/>
                <a:gd name="connsiteY16" fmla="*/ 2323543 h 2887114"/>
                <a:gd name="connsiteX17" fmla="*/ 248045 w 1513249"/>
                <a:gd name="connsiteY17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1415032 w 1478136"/>
                <a:gd name="connsiteY7" fmla="*/ 663080 h 2887114"/>
                <a:gd name="connsiteX8" fmla="*/ 848169 w 1478136"/>
                <a:gd name="connsiteY8" fmla="*/ 57693 h 2887114"/>
                <a:gd name="connsiteX9" fmla="*/ 717747 w 1478136"/>
                <a:gd name="connsiteY9" fmla="*/ 0 h 2887114"/>
                <a:gd name="connsiteX10" fmla="*/ 587326 w 1478136"/>
                <a:gd name="connsiteY10" fmla="*/ 57693 h 2887114"/>
                <a:gd name="connsiteX11" fmla="*/ 20461 w 1478136"/>
                <a:gd name="connsiteY11" fmla="*/ 663080 h 2887114"/>
                <a:gd name="connsiteX12" fmla="*/ 13542 w 1478136"/>
                <a:gd name="connsiteY12" fmla="*/ 672600 h 2887114"/>
                <a:gd name="connsiteX13" fmla="*/ 0 w 1478136"/>
                <a:gd name="connsiteY13" fmla="*/ 906946 h 2887114"/>
                <a:gd name="connsiteX14" fmla="*/ 213508 w 1478136"/>
                <a:gd name="connsiteY14" fmla="*/ 2323543 h 2887114"/>
                <a:gd name="connsiteX15" fmla="*/ 212931 w 1478136"/>
                <a:gd name="connsiteY15" fmla="*/ 2323543 h 2887114"/>
                <a:gd name="connsiteX16" fmla="*/ 212932 w 1478136"/>
                <a:gd name="connsiteY16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848169 w 1478136"/>
                <a:gd name="connsiteY7" fmla="*/ 57693 h 2887114"/>
                <a:gd name="connsiteX8" fmla="*/ 717747 w 1478136"/>
                <a:gd name="connsiteY8" fmla="*/ 0 h 2887114"/>
                <a:gd name="connsiteX9" fmla="*/ 587326 w 1478136"/>
                <a:gd name="connsiteY9" fmla="*/ 57693 h 2887114"/>
                <a:gd name="connsiteX10" fmla="*/ 20461 w 1478136"/>
                <a:gd name="connsiteY10" fmla="*/ 663080 h 2887114"/>
                <a:gd name="connsiteX11" fmla="*/ 13542 w 1478136"/>
                <a:gd name="connsiteY11" fmla="*/ 672600 h 2887114"/>
                <a:gd name="connsiteX12" fmla="*/ 0 w 1478136"/>
                <a:gd name="connsiteY12" fmla="*/ 906946 h 2887114"/>
                <a:gd name="connsiteX13" fmla="*/ 213508 w 1478136"/>
                <a:gd name="connsiteY13" fmla="*/ 2323543 h 2887114"/>
                <a:gd name="connsiteX14" fmla="*/ 212931 w 1478136"/>
                <a:gd name="connsiteY14" fmla="*/ 2323543 h 2887114"/>
                <a:gd name="connsiteX15" fmla="*/ 212932 w 1478136"/>
                <a:gd name="connsiteY15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848169 w 1478136"/>
                <a:gd name="connsiteY6" fmla="*/ 57693 h 2887114"/>
                <a:gd name="connsiteX7" fmla="*/ 717747 w 1478136"/>
                <a:gd name="connsiteY7" fmla="*/ 0 h 2887114"/>
                <a:gd name="connsiteX8" fmla="*/ 587326 w 1478136"/>
                <a:gd name="connsiteY8" fmla="*/ 57693 h 2887114"/>
                <a:gd name="connsiteX9" fmla="*/ 20461 w 1478136"/>
                <a:gd name="connsiteY9" fmla="*/ 663080 h 2887114"/>
                <a:gd name="connsiteX10" fmla="*/ 13542 w 1478136"/>
                <a:gd name="connsiteY10" fmla="*/ 672600 h 2887114"/>
                <a:gd name="connsiteX11" fmla="*/ 0 w 1478136"/>
                <a:gd name="connsiteY11" fmla="*/ 906946 h 2887114"/>
                <a:gd name="connsiteX12" fmla="*/ 213508 w 1478136"/>
                <a:gd name="connsiteY12" fmla="*/ 2323543 h 2887114"/>
                <a:gd name="connsiteX13" fmla="*/ 212931 w 1478136"/>
                <a:gd name="connsiteY13" fmla="*/ 2323543 h 2887114"/>
                <a:gd name="connsiteX14" fmla="*/ 212932 w 1478136"/>
                <a:gd name="connsiteY14" fmla="*/ 2887114 h 2887114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13542 w 1435495"/>
                <a:gd name="connsiteY9" fmla="*/ 701172 h 2915686"/>
                <a:gd name="connsiteX10" fmla="*/ 0 w 1435495"/>
                <a:gd name="connsiteY10" fmla="*/ 935518 h 2915686"/>
                <a:gd name="connsiteX11" fmla="*/ 213508 w 1435495"/>
                <a:gd name="connsiteY11" fmla="*/ 2352115 h 2915686"/>
                <a:gd name="connsiteX12" fmla="*/ 212931 w 1435495"/>
                <a:gd name="connsiteY12" fmla="*/ 2352115 h 2915686"/>
                <a:gd name="connsiteX13" fmla="*/ 212932 w 1435495"/>
                <a:gd name="connsiteY13" fmla="*/ 2915686 h 2915686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0 w 1435495"/>
                <a:gd name="connsiteY9" fmla="*/ 935518 h 2915686"/>
                <a:gd name="connsiteX10" fmla="*/ 213508 w 1435495"/>
                <a:gd name="connsiteY10" fmla="*/ 2352115 h 2915686"/>
                <a:gd name="connsiteX11" fmla="*/ 212931 w 1435495"/>
                <a:gd name="connsiteY11" fmla="*/ 2352115 h 2915686"/>
                <a:gd name="connsiteX12" fmla="*/ 212932 w 1435495"/>
                <a:gd name="connsiteY12" fmla="*/ 2915686 h 291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18" name="任意多边形 65">
              <a:extLst>
                <a:ext uri="{FF2B5EF4-FFF2-40B4-BE49-F238E27FC236}">
                  <a16:creationId xmlns:a16="http://schemas.microsoft.com/office/drawing/2014/main" id="{A811DFBD-FC06-470A-AFB0-93337E9219B8}"/>
                </a:ext>
              </a:extLst>
            </p:cNvPr>
            <p:cNvSpPr/>
            <p:nvPr/>
          </p:nvSpPr>
          <p:spPr>
            <a:xfrm rot="2700000" flipV="1">
              <a:off x="4311096" y="1911703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gradFill>
              <a:gsLst>
                <a:gs pos="53000">
                  <a:srgbClr val="77448C"/>
                </a:gs>
                <a:gs pos="23000">
                  <a:srgbClr val="3E2349"/>
                </a:gs>
                <a:gs pos="0">
                  <a:srgbClr val="3C2246"/>
                </a:gs>
                <a:gs pos="84000">
                  <a:srgbClr val="AA78BE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67">
            <a:extLst>
              <a:ext uri="{FF2B5EF4-FFF2-40B4-BE49-F238E27FC236}">
                <a16:creationId xmlns:a16="http://schemas.microsoft.com/office/drawing/2014/main" id="{2A1D88E2-E723-4B04-909A-90D96DB829D6}"/>
              </a:ext>
            </a:extLst>
          </p:cNvPr>
          <p:cNvGrpSpPr/>
          <p:nvPr/>
        </p:nvGrpSpPr>
        <p:grpSpPr>
          <a:xfrm>
            <a:off x="3492365" y="1349757"/>
            <a:ext cx="2238583" cy="4394655"/>
            <a:chOff x="3715286" y="1126154"/>
            <a:chExt cx="2117081" cy="4157634"/>
          </a:xfrm>
        </p:grpSpPr>
        <p:sp>
          <p:nvSpPr>
            <p:cNvPr id="21" name="任意多边形 68">
              <a:extLst>
                <a:ext uri="{FF2B5EF4-FFF2-40B4-BE49-F238E27FC236}">
                  <a16:creationId xmlns:a16="http://schemas.microsoft.com/office/drawing/2014/main" id="{0ACB1C0C-41FF-4310-8145-3ACA5BCDC4EA}"/>
                </a:ext>
              </a:extLst>
            </p:cNvPr>
            <p:cNvSpPr/>
            <p:nvPr/>
          </p:nvSpPr>
          <p:spPr>
            <a:xfrm rot="18900000">
              <a:off x="3715286" y="1126154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2323543 h 2887114"/>
                <a:gd name="connsiteX19" fmla="*/ 255573 w 1520778"/>
                <a:gd name="connsiteY19" fmla="*/ 2323543 h 2887114"/>
                <a:gd name="connsiteX20" fmla="*/ 255574 w 1520778"/>
                <a:gd name="connsiteY20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264715 w 1513249"/>
                <a:gd name="connsiteY5" fmla="*/ 906947 h 2887114"/>
                <a:gd name="connsiteX6" fmla="*/ 1470608 w 1513249"/>
                <a:gd name="connsiteY6" fmla="*/ 906946 h 2887114"/>
                <a:gd name="connsiteX7" fmla="*/ 1470608 w 1513249"/>
                <a:gd name="connsiteY7" fmla="*/ 687063 h 2887114"/>
                <a:gd name="connsiteX8" fmla="*/ 1457063 w 1513249"/>
                <a:gd name="connsiteY8" fmla="*/ 672597 h 2887114"/>
                <a:gd name="connsiteX9" fmla="*/ 1450145 w 1513249"/>
                <a:gd name="connsiteY9" fmla="*/ 663080 h 2887114"/>
                <a:gd name="connsiteX10" fmla="*/ 883282 w 1513249"/>
                <a:gd name="connsiteY10" fmla="*/ 57693 h 2887114"/>
                <a:gd name="connsiteX11" fmla="*/ 752860 w 1513249"/>
                <a:gd name="connsiteY11" fmla="*/ 0 h 2887114"/>
                <a:gd name="connsiteX12" fmla="*/ 622439 w 1513249"/>
                <a:gd name="connsiteY12" fmla="*/ 57693 h 2887114"/>
                <a:gd name="connsiteX13" fmla="*/ 55574 w 1513249"/>
                <a:gd name="connsiteY13" fmla="*/ 663080 h 2887114"/>
                <a:gd name="connsiteX14" fmla="*/ 48655 w 1513249"/>
                <a:gd name="connsiteY14" fmla="*/ 672600 h 2887114"/>
                <a:gd name="connsiteX15" fmla="*/ 35113 w 1513249"/>
                <a:gd name="connsiteY15" fmla="*/ 687063 h 2887114"/>
                <a:gd name="connsiteX16" fmla="*/ 35113 w 1513249"/>
                <a:gd name="connsiteY16" fmla="*/ 906946 h 2887114"/>
                <a:gd name="connsiteX17" fmla="*/ 248621 w 1513249"/>
                <a:gd name="connsiteY17" fmla="*/ 2323543 h 2887114"/>
                <a:gd name="connsiteX18" fmla="*/ 248044 w 1513249"/>
                <a:gd name="connsiteY18" fmla="*/ 2323543 h 2887114"/>
                <a:gd name="connsiteX19" fmla="*/ 248045 w 1513249"/>
                <a:gd name="connsiteY19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470608 w 1513249"/>
                <a:gd name="connsiteY5" fmla="*/ 906946 h 2887114"/>
                <a:gd name="connsiteX6" fmla="*/ 1470608 w 1513249"/>
                <a:gd name="connsiteY6" fmla="*/ 687063 h 2887114"/>
                <a:gd name="connsiteX7" fmla="*/ 1457063 w 1513249"/>
                <a:gd name="connsiteY7" fmla="*/ 672597 h 2887114"/>
                <a:gd name="connsiteX8" fmla="*/ 1450145 w 1513249"/>
                <a:gd name="connsiteY8" fmla="*/ 663080 h 2887114"/>
                <a:gd name="connsiteX9" fmla="*/ 883282 w 1513249"/>
                <a:gd name="connsiteY9" fmla="*/ 57693 h 2887114"/>
                <a:gd name="connsiteX10" fmla="*/ 752860 w 1513249"/>
                <a:gd name="connsiteY10" fmla="*/ 0 h 2887114"/>
                <a:gd name="connsiteX11" fmla="*/ 622439 w 1513249"/>
                <a:gd name="connsiteY11" fmla="*/ 57693 h 2887114"/>
                <a:gd name="connsiteX12" fmla="*/ 55574 w 1513249"/>
                <a:gd name="connsiteY12" fmla="*/ 663080 h 2887114"/>
                <a:gd name="connsiteX13" fmla="*/ 48655 w 1513249"/>
                <a:gd name="connsiteY13" fmla="*/ 672600 h 2887114"/>
                <a:gd name="connsiteX14" fmla="*/ 35113 w 1513249"/>
                <a:gd name="connsiteY14" fmla="*/ 687063 h 2887114"/>
                <a:gd name="connsiteX15" fmla="*/ 35113 w 1513249"/>
                <a:gd name="connsiteY15" fmla="*/ 906946 h 2887114"/>
                <a:gd name="connsiteX16" fmla="*/ 248621 w 1513249"/>
                <a:gd name="connsiteY16" fmla="*/ 2323543 h 2887114"/>
                <a:gd name="connsiteX17" fmla="*/ 248044 w 1513249"/>
                <a:gd name="connsiteY17" fmla="*/ 2323543 h 2887114"/>
                <a:gd name="connsiteX18" fmla="*/ 248045 w 1513249"/>
                <a:gd name="connsiteY18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470608 w 1513249"/>
                <a:gd name="connsiteY4" fmla="*/ 906946 h 2887114"/>
                <a:gd name="connsiteX5" fmla="*/ 1470608 w 1513249"/>
                <a:gd name="connsiteY5" fmla="*/ 687063 h 2887114"/>
                <a:gd name="connsiteX6" fmla="*/ 1457063 w 1513249"/>
                <a:gd name="connsiteY6" fmla="*/ 672597 h 2887114"/>
                <a:gd name="connsiteX7" fmla="*/ 1450145 w 1513249"/>
                <a:gd name="connsiteY7" fmla="*/ 663080 h 2887114"/>
                <a:gd name="connsiteX8" fmla="*/ 883282 w 1513249"/>
                <a:gd name="connsiteY8" fmla="*/ 57693 h 2887114"/>
                <a:gd name="connsiteX9" fmla="*/ 752860 w 1513249"/>
                <a:gd name="connsiteY9" fmla="*/ 0 h 2887114"/>
                <a:gd name="connsiteX10" fmla="*/ 622439 w 1513249"/>
                <a:gd name="connsiteY10" fmla="*/ 57693 h 2887114"/>
                <a:gd name="connsiteX11" fmla="*/ 55574 w 1513249"/>
                <a:gd name="connsiteY11" fmla="*/ 663080 h 2887114"/>
                <a:gd name="connsiteX12" fmla="*/ 48655 w 1513249"/>
                <a:gd name="connsiteY12" fmla="*/ 672600 h 2887114"/>
                <a:gd name="connsiteX13" fmla="*/ 35113 w 1513249"/>
                <a:gd name="connsiteY13" fmla="*/ 687063 h 2887114"/>
                <a:gd name="connsiteX14" fmla="*/ 35113 w 1513249"/>
                <a:gd name="connsiteY14" fmla="*/ 906946 h 2887114"/>
                <a:gd name="connsiteX15" fmla="*/ 248621 w 1513249"/>
                <a:gd name="connsiteY15" fmla="*/ 2323543 h 2887114"/>
                <a:gd name="connsiteX16" fmla="*/ 248044 w 1513249"/>
                <a:gd name="connsiteY16" fmla="*/ 2323543 h 2887114"/>
                <a:gd name="connsiteX17" fmla="*/ 248045 w 1513249"/>
                <a:gd name="connsiteY17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1415032 w 1478136"/>
                <a:gd name="connsiteY7" fmla="*/ 663080 h 2887114"/>
                <a:gd name="connsiteX8" fmla="*/ 848169 w 1478136"/>
                <a:gd name="connsiteY8" fmla="*/ 57693 h 2887114"/>
                <a:gd name="connsiteX9" fmla="*/ 717747 w 1478136"/>
                <a:gd name="connsiteY9" fmla="*/ 0 h 2887114"/>
                <a:gd name="connsiteX10" fmla="*/ 587326 w 1478136"/>
                <a:gd name="connsiteY10" fmla="*/ 57693 h 2887114"/>
                <a:gd name="connsiteX11" fmla="*/ 20461 w 1478136"/>
                <a:gd name="connsiteY11" fmla="*/ 663080 h 2887114"/>
                <a:gd name="connsiteX12" fmla="*/ 13542 w 1478136"/>
                <a:gd name="connsiteY12" fmla="*/ 672600 h 2887114"/>
                <a:gd name="connsiteX13" fmla="*/ 0 w 1478136"/>
                <a:gd name="connsiteY13" fmla="*/ 906946 h 2887114"/>
                <a:gd name="connsiteX14" fmla="*/ 213508 w 1478136"/>
                <a:gd name="connsiteY14" fmla="*/ 2323543 h 2887114"/>
                <a:gd name="connsiteX15" fmla="*/ 212931 w 1478136"/>
                <a:gd name="connsiteY15" fmla="*/ 2323543 h 2887114"/>
                <a:gd name="connsiteX16" fmla="*/ 212932 w 1478136"/>
                <a:gd name="connsiteY16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848169 w 1478136"/>
                <a:gd name="connsiteY7" fmla="*/ 57693 h 2887114"/>
                <a:gd name="connsiteX8" fmla="*/ 717747 w 1478136"/>
                <a:gd name="connsiteY8" fmla="*/ 0 h 2887114"/>
                <a:gd name="connsiteX9" fmla="*/ 587326 w 1478136"/>
                <a:gd name="connsiteY9" fmla="*/ 57693 h 2887114"/>
                <a:gd name="connsiteX10" fmla="*/ 20461 w 1478136"/>
                <a:gd name="connsiteY10" fmla="*/ 663080 h 2887114"/>
                <a:gd name="connsiteX11" fmla="*/ 13542 w 1478136"/>
                <a:gd name="connsiteY11" fmla="*/ 672600 h 2887114"/>
                <a:gd name="connsiteX12" fmla="*/ 0 w 1478136"/>
                <a:gd name="connsiteY12" fmla="*/ 906946 h 2887114"/>
                <a:gd name="connsiteX13" fmla="*/ 213508 w 1478136"/>
                <a:gd name="connsiteY13" fmla="*/ 2323543 h 2887114"/>
                <a:gd name="connsiteX14" fmla="*/ 212931 w 1478136"/>
                <a:gd name="connsiteY14" fmla="*/ 2323543 h 2887114"/>
                <a:gd name="connsiteX15" fmla="*/ 212932 w 1478136"/>
                <a:gd name="connsiteY15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848169 w 1478136"/>
                <a:gd name="connsiteY6" fmla="*/ 57693 h 2887114"/>
                <a:gd name="connsiteX7" fmla="*/ 717747 w 1478136"/>
                <a:gd name="connsiteY7" fmla="*/ 0 h 2887114"/>
                <a:gd name="connsiteX8" fmla="*/ 587326 w 1478136"/>
                <a:gd name="connsiteY8" fmla="*/ 57693 h 2887114"/>
                <a:gd name="connsiteX9" fmla="*/ 20461 w 1478136"/>
                <a:gd name="connsiteY9" fmla="*/ 663080 h 2887114"/>
                <a:gd name="connsiteX10" fmla="*/ 13542 w 1478136"/>
                <a:gd name="connsiteY10" fmla="*/ 672600 h 2887114"/>
                <a:gd name="connsiteX11" fmla="*/ 0 w 1478136"/>
                <a:gd name="connsiteY11" fmla="*/ 906946 h 2887114"/>
                <a:gd name="connsiteX12" fmla="*/ 213508 w 1478136"/>
                <a:gd name="connsiteY12" fmla="*/ 2323543 h 2887114"/>
                <a:gd name="connsiteX13" fmla="*/ 212931 w 1478136"/>
                <a:gd name="connsiteY13" fmla="*/ 2323543 h 2887114"/>
                <a:gd name="connsiteX14" fmla="*/ 212932 w 1478136"/>
                <a:gd name="connsiteY14" fmla="*/ 2887114 h 2887114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13542 w 1435495"/>
                <a:gd name="connsiteY9" fmla="*/ 701172 h 2915686"/>
                <a:gd name="connsiteX10" fmla="*/ 0 w 1435495"/>
                <a:gd name="connsiteY10" fmla="*/ 935518 h 2915686"/>
                <a:gd name="connsiteX11" fmla="*/ 213508 w 1435495"/>
                <a:gd name="connsiteY11" fmla="*/ 2352115 h 2915686"/>
                <a:gd name="connsiteX12" fmla="*/ 212931 w 1435495"/>
                <a:gd name="connsiteY12" fmla="*/ 2352115 h 2915686"/>
                <a:gd name="connsiteX13" fmla="*/ 212932 w 1435495"/>
                <a:gd name="connsiteY13" fmla="*/ 2915686 h 2915686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0 w 1435495"/>
                <a:gd name="connsiteY9" fmla="*/ 935518 h 2915686"/>
                <a:gd name="connsiteX10" fmla="*/ 213508 w 1435495"/>
                <a:gd name="connsiteY10" fmla="*/ 2352115 h 2915686"/>
                <a:gd name="connsiteX11" fmla="*/ 212931 w 1435495"/>
                <a:gd name="connsiteY11" fmla="*/ 2352115 h 2915686"/>
                <a:gd name="connsiteX12" fmla="*/ 212932 w 1435495"/>
                <a:gd name="connsiteY12" fmla="*/ 2915686 h 291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22" name="任意多边形 69">
              <a:extLst>
                <a:ext uri="{FF2B5EF4-FFF2-40B4-BE49-F238E27FC236}">
                  <a16:creationId xmlns:a16="http://schemas.microsoft.com/office/drawing/2014/main" id="{7B757AEE-8D6E-412F-AB70-BE19F8A44FF3}"/>
                </a:ext>
              </a:extLst>
            </p:cNvPr>
            <p:cNvSpPr/>
            <p:nvPr/>
          </p:nvSpPr>
          <p:spPr>
            <a:xfrm rot="18900000">
              <a:off x="4311589" y="1367628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gradFill flip="none" rotWithShape="1">
              <a:gsLst>
                <a:gs pos="57000">
                  <a:srgbClr val="FFB850"/>
                </a:gs>
                <a:gs pos="34000">
                  <a:srgbClr val="FFA015"/>
                </a:gs>
                <a:gs pos="0">
                  <a:srgbClr val="EE8E00"/>
                </a:gs>
                <a:gs pos="89000">
                  <a:srgbClr val="FFC671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71">
            <a:extLst>
              <a:ext uri="{FF2B5EF4-FFF2-40B4-BE49-F238E27FC236}">
                <a16:creationId xmlns:a16="http://schemas.microsoft.com/office/drawing/2014/main" id="{CFC76017-5630-4130-B537-4121FF0A61E2}"/>
              </a:ext>
            </a:extLst>
          </p:cNvPr>
          <p:cNvGrpSpPr/>
          <p:nvPr/>
        </p:nvGrpSpPr>
        <p:grpSpPr>
          <a:xfrm>
            <a:off x="6297205" y="2180091"/>
            <a:ext cx="2235303" cy="4507335"/>
            <a:chOff x="6367888" y="1911704"/>
            <a:chExt cx="2113980" cy="4264236"/>
          </a:xfrm>
        </p:grpSpPr>
        <p:sp>
          <p:nvSpPr>
            <p:cNvPr id="25" name="任意多边形 72">
              <a:extLst>
                <a:ext uri="{FF2B5EF4-FFF2-40B4-BE49-F238E27FC236}">
                  <a16:creationId xmlns:a16="http://schemas.microsoft.com/office/drawing/2014/main" id="{DB461F74-FCB8-4E95-9BE3-7FBA4B9D77EE}"/>
                </a:ext>
              </a:extLst>
            </p:cNvPr>
            <p:cNvSpPr/>
            <p:nvPr/>
          </p:nvSpPr>
          <p:spPr>
            <a:xfrm rot="18900000" flipH="1" flipV="1">
              <a:off x="6684459" y="2575915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2323543 h 2887114"/>
                <a:gd name="connsiteX19" fmla="*/ 255573 w 1520778"/>
                <a:gd name="connsiteY19" fmla="*/ 2323543 h 2887114"/>
                <a:gd name="connsiteX20" fmla="*/ 255574 w 1520778"/>
                <a:gd name="connsiteY20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264715 w 1513249"/>
                <a:gd name="connsiteY5" fmla="*/ 906947 h 2887114"/>
                <a:gd name="connsiteX6" fmla="*/ 1470608 w 1513249"/>
                <a:gd name="connsiteY6" fmla="*/ 906946 h 2887114"/>
                <a:gd name="connsiteX7" fmla="*/ 1470608 w 1513249"/>
                <a:gd name="connsiteY7" fmla="*/ 687063 h 2887114"/>
                <a:gd name="connsiteX8" fmla="*/ 1457063 w 1513249"/>
                <a:gd name="connsiteY8" fmla="*/ 672597 h 2887114"/>
                <a:gd name="connsiteX9" fmla="*/ 1450145 w 1513249"/>
                <a:gd name="connsiteY9" fmla="*/ 663080 h 2887114"/>
                <a:gd name="connsiteX10" fmla="*/ 883282 w 1513249"/>
                <a:gd name="connsiteY10" fmla="*/ 57693 h 2887114"/>
                <a:gd name="connsiteX11" fmla="*/ 752860 w 1513249"/>
                <a:gd name="connsiteY11" fmla="*/ 0 h 2887114"/>
                <a:gd name="connsiteX12" fmla="*/ 622439 w 1513249"/>
                <a:gd name="connsiteY12" fmla="*/ 57693 h 2887114"/>
                <a:gd name="connsiteX13" fmla="*/ 55574 w 1513249"/>
                <a:gd name="connsiteY13" fmla="*/ 663080 h 2887114"/>
                <a:gd name="connsiteX14" fmla="*/ 48655 w 1513249"/>
                <a:gd name="connsiteY14" fmla="*/ 672600 h 2887114"/>
                <a:gd name="connsiteX15" fmla="*/ 35113 w 1513249"/>
                <a:gd name="connsiteY15" fmla="*/ 687063 h 2887114"/>
                <a:gd name="connsiteX16" fmla="*/ 35113 w 1513249"/>
                <a:gd name="connsiteY16" fmla="*/ 906946 h 2887114"/>
                <a:gd name="connsiteX17" fmla="*/ 248621 w 1513249"/>
                <a:gd name="connsiteY17" fmla="*/ 2323543 h 2887114"/>
                <a:gd name="connsiteX18" fmla="*/ 248044 w 1513249"/>
                <a:gd name="connsiteY18" fmla="*/ 2323543 h 2887114"/>
                <a:gd name="connsiteX19" fmla="*/ 248045 w 1513249"/>
                <a:gd name="connsiteY19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257098 w 1513249"/>
                <a:gd name="connsiteY4" fmla="*/ 898812 h 2887114"/>
                <a:gd name="connsiteX5" fmla="*/ 1470608 w 1513249"/>
                <a:gd name="connsiteY5" fmla="*/ 906946 h 2887114"/>
                <a:gd name="connsiteX6" fmla="*/ 1470608 w 1513249"/>
                <a:gd name="connsiteY6" fmla="*/ 687063 h 2887114"/>
                <a:gd name="connsiteX7" fmla="*/ 1457063 w 1513249"/>
                <a:gd name="connsiteY7" fmla="*/ 672597 h 2887114"/>
                <a:gd name="connsiteX8" fmla="*/ 1450145 w 1513249"/>
                <a:gd name="connsiteY8" fmla="*/ 663080 h 2887114"/>
                <a:gd name="connsiteX9" fmla="*/ 883282 w 1513249"/>
                <a:gd name="connsiteY9" fmla="*/ 57693 h 2887114"/>
                <a:gd name="connsiteX10" fmla="*/ 752860 w 1513249"/>
                <a:gd name="connsiteY10" fmla="*/ 0 h 2887114"/>
                <a:gd name="connsiteX11" fmla="*/ 622439 w 1513249"/>
                <a:gd name="connsiteY11" fmla="*/ 57693 h 2887114"/>
                <a:gd name="connsiteX12" fmla="*/ 55574 w 1513249"/>
                <a:gd name="connsiteY12" fmla="*/ 663080 h 2887114"/>
                <a:gd name="connsiteX13" fmla="*/ 48655 w 1513249"/>
                <a:gd name="connsiteY13" fmla="*/ 672600 h 2887114"/>
                <a:gd name="connsiteX14" fmla="*/ 35113 w 1513249"/>
                <a:gd name="connsiteY14" fmla="*/ 687063 h 2887114"/>
                <a:gd name="connsiteX15" fmla="*/ 35113 w 1513249"/>
                <a:gd name="connsiteY15" fmla="*/ 906946 h 2887114"/>
                <a:gd name="connsiteX16" fmla="*/ 248621 w 1513249"/>
                <a:gd name="connsiteY16" fmla="*/ 2323543 h 2887114"/>
                <a:gd name="connsiteX17" fmla="*/ 248044 w 1513249"/>
                <a:gd name="connsiteY17" fmla="*/ 2323543 h 2887114"/>
                <a:gd name="connsiteX18" fmla="*/ 248045 w 1513249"/>
                <a:gd name="connsiteY18" fmla="*/ 2887114 h 2887114"/>
                <a:gd name="connsiteX0" fmla="*/ 248045 w 1513249"/>
                <a:gd name="connsiteY0" fmla="*/ 2887114 h 2887114"/>
                <a:gd name="connsiteX1" fmla="*/ 1257254 w 1513249"/>
                <a:gd name="connsiteY1" fmla="*/ 2887114 h 2887114"/>
                <a:gd name="connsiteX2" fmla="*/ 1257254 w 1513249"/>
                <a:gd name="connsiteY2" fmla="*/ 2323543 h 2887114"/>
                <a:gd name="connsiteX3" fmla="*/ 1257099 w 1513249"/>
                <a:gd name="connsiteY3" fmla="*/ 2323543 h 2887114"/>
                <a:gd name="connsiteX4" fmla="*/ 1470608 w 1513249"/>
                <a:gd name="connsiteY4" fmla="*/ 906946 h 2887114"/>
                <a:gd name="connsiteX5" fmla="*/ 1470608 w 1513249"/>
                <a:gd name="connsiteY5" fmla="*/ 687063 h 2887114"/>
                <a:gd name="connsiteX6" fmla="*/ 1457063 w 1513249"/>
                <a:gd name="connsiteY6" fmla="*/ 672597 h 2887114"/>
                <a:gd name="connsiteX7" fmla="*/ 1450145 w 1513249"/>
                <a:gd name="connsiteY7" fmla="*/ 663080 h 2887114"/>
                <a:gd name="connsiteX8" fmla="*/ 883282 w 1513249"/>
                <a:gd name="connsiteY8" fmla="*/ 57693 h 2887114"/>
                <a:gd name="connsiteX9" fmla="*/ 752860 w 1513249"/>
                <a:gd name="connsiteY9" fmla="*/ 0 h 2887114"/>
                <a:gd name="connsiteX10" fmla="*/ 622439 w 1513249"/>
                <a:gd name="connsiteY10" fmla="*/ 57693 h 2887114"/>
                <a:gd name="connsiteX11" fmla="*/ 55574 w 1513249"/>
                <a:gd name="connsiteY11" fmla="*/ 663080 h 2887114"/>
                <a:gd name="connsiteX12" fmla="*/ 48655 w 1513249"/>
                <a:gd name="connsiteY12" fmla="*/ 672600 h 2887114"/>
                <a:gd name="connsiteX13" fmla="*/ 35113 w 1513249"/>
                <a:gd name="connsiteY13" fmla="*/ 687063 h 2887114"/>
                <a:gd name="connsiteX14" fmla="*/ 35113 w 1513249"/>
                <a:gd name="connsiteY14" fmla="*/ 906946 h 2887114"/>
                <a:gd name="connsiteX15" fmla="*/ 248621 w 1513249"/>
                <a:gd name="connsiteY15" fmla="*/ 2323543 h 2887114"/>
                <a:gd name="connsiteX16" fmla="*/ 248044 w 1513249"/>
                <a:gd name="connsiteY16" fmla="*/ 2323543 h 2887114"/>
                <a:gd name="connsiteX17" fmla="*/ 248045 w 1513249"/>
                <a:gd name="connsiteY17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1415032 w 1478136"/>
                <a:gd name="connsiteY7" fmla="*/ 663080 h 2887114"/>
                <a:gd name="connsiteX8" fmla="*/ 848169 w 1478136"/>
                <a:gd name="connsiteY8" fmla="*/ 57693 h 2887114"/>
                <a:gd name="connsiteX9" fmla="*/ 717747 w 1478136"/>
                <a:gd name="connsiteY9" fmla="*/ 0 h 2887114"/>
                <a:gd name="connsiteX10" fmla="*/ 587326 w 1478136"/>
                <a:gd name="connsiteY10" fmla="*/ 57693 h 2887114"/>
                <a:gd name="connsiteX11" fmla="*/ 20461 w 1478136"/>
                <a:gd name="connsiteY11" fmla="*/ 663080 h 2887114"/>
                <a:gd name="connsiteX12" fmla="*/ 13542 w 1478136"/>
                <a:gd name="connsiteY12" fmla="*/ 672600 h 2887114"/>
                <a:gd name="connsiteX13" fmla="*/ 0 w 1478136"/>
                <a:gd name="connsiteY13" fmla="*/ 906946 h 2887114"/>
                <a:gd name="connsiteX14" fmla="*/ 213508 w 1478136"/>
                <a:gd name="connsiteY14" fmla="*/ 2323543 h 2887114"/>
                <a:gd name="connsiteX15" fmla="*/ 212931 w 1478136"/>
                <a:gd name="connsiteY15" fmla="*/ 2323543 h 2887114"/>
                <a:gd name="connsiteX16" fmla="*/ 212932 w 1478136"/>
                <a:gd name="connsiteY16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1421950 w 1478136"/>
                <a:gd name="connsiteY6" fmla="*/ 672597 h 2887114"/>
                <a:gd name="connsiteX7" fmla="*/ 848169 w 1478136"/>
                <a:gd name="connsiteY7" fmla="*/ 57693 h 2887114"/>
                <a:gd name="connsiteX8" fmla="*/ 717747 w 1478136"/>
                <a:gd name="connsiteY8" fmla="*/ 0 h 2887114"/>
                <a:gd name="connsiteX9" fmla="*/ 587326 w 1478136"/>
                <a:gd name="connsiteY9" fmla="*/ 57693 h 2887114"/>
                <a:gd name="connsiteX10" fmla="*/ 20461 w 1478136"/>
                <a:gd name="connsiteY10" fmla="*/ 663080 h 2887114"/>
                <a:gd name="connsiteX11" fmla="*/ 13542 w 1478136"/>
                <a:gd name="connsiteY11" fmla="*/ 672600 h 2887114"/>
                <a:gd name="connsiteX12" fmla="*/ 0 w 1478136"/>
                <a:gd name="connsiteY12" fmla="*/ 906946 h 2887114"/>
                <a:gd name="connsiteX13" fmla="*/ 213508 w 1478136"/>
                <a:gd name="connsiteY13" fmla="*/ 2323543 h 2887114"/>
                <a:gd name="connsiteX14" fmla="*/ 212931 w 1478136"/>
                <a:gd name="connsiteY14" fmla="*/ 2323543 h 2887114"/>
                <a:gd name="connsiteX15" fmla="*/ 212932 w 1478136"/>
                <a:gd name="connsiteY15" fmla="*/ 2887114 h 2887114"/>
                <a:gd name="connsiteX0" fmla="*/ 212932 w 1478136"/>
                <a:gd name="connsiteY0" fmla="*/ 2887114 h 2887114"/>
                <a:gd name="connsiteX1" fmla="*/ 1222141 w 1478136"/>
                <a:gd name="connsiteY1" fmla="*/ 2887114 h 2887114"/>
                <a:gd name="connsiteX2" fmla="*/ 1222141 w 1478136"/>
                <a:gd name="connsiteY2" fmla="*/ 2323543 h 2887114"/>
                <a:gd name="connsiteX3" fmla="*/ 1221986 w 1478136"/>
                <a:gd name="connsiteY3" fmla="*/ 2323543 h 2887114"/>
                <a:gd name="connsiteX4" fmla="*/ 1435495 w 1478136"/>
                <a:gd name="connsiteY4" fmla="*/ 906946 h 2887114"/>
                <a:gd name="connsiteX5" fmla="*/ 1435495 w 1478136"/>
                <a:gd name="connsiteY5" fmla="*/ 687063 h 2887114"/>
                <a:gd name="connsiteX6" fmla="*/ 848169 w 1478136"/>
                <a:gd name="connsiteY6" fmla="*/ 57693 h 2887114"/>
                <a:gd name="connsiteX7" fmla="*/ 717747 w 1478136"/>
                <a:gd name="connsiteY7" fmla="*/ 0 h 2887114"/>
                <a:gd name="connsiteX8" fmla="*/ 587326 w 1478136"/>
                <a:gd name="connsiteY8" fmla="*/ 57693 h 2887114"/>
                <a:gd name="connsiteX9" fmla="*/ 20461 w 1478136"/>
                <a:gd name="connsiteY9" fmla="*/ 663080 h 2887114"/>
                <a:gd name="connsiteX10" fmla="*/ 13542 w 1478136"/>
                <a:gd name="connsiteY10" fmla="*/ 672600 h 2887114"/>
                <a:gd name="connsiteX11" fmla="*/ 0 w 1478136"/>
                <a:gd name="connsiteY11" fmla="*/ 906946 h 2887114"/>
                <a:gd name="connsiteX12" fmla="*/ 213508 w 1478136"/>
                <a:gd name="connsiteY12" fmla="*/ 2323543 h 2887114"/>
                <a:gd name="connsiteX13" fmla="*/ 212931 w 1478136"/>
                <a:gd name="connsiteY13" fmla="*/ 2323543 h 2887114"/>
                <a:gd name="connsiteX14" fmla="*/ 212932 w 1478136"/>
                <a:gd name="connsiteY14" fmla="*/ 2887114 h 2887114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13542 w 1435495"/>
                <a:gd name="connsiteY9" fmla="*/ 701172 h 2915686"/>
                <a:gd name="connsiteX10" fmla="*/ 0 w 1435495"/>
                <a:gd name="connsiteY10" fmla="*/ 935518 h 2915686"/>
                <a:gd name="connsiteX11" fmla="*/ 213508 w 1435495"/>
                <a:gd name="connsiteY11" fmla="*/ 2352115 h 2915686"/>
                <a:gd name="connsiteX12" fmla="*/ 212931 w 1435495"/>
                <a:gd name="connsiteY12" fmla="*/ 2352115 h 2915686"/>
                <a:gd name="connsiteX13" fmla="*/ 212932 w 1435495"/>
                <a:gd name="connsiteY13" fmla="*/ 2915686 h 2915686"/>
                <a:gd name="connsiteX0" fmla="*/ 212932 w 1435495"/>
                <a:gd name="connsiteY0" fmla="*/ 2915686 h 2915686"/>
                <a:gd name="connsiteX1" fmla="*/ 1222141 w 1435495"/>
                <a:gd name="connsiteY1" fmla="*/ 2915686 h 2915686"/>
                <a:gd name="connsiteX2" fmla="*/ 1222141 w 1435495"/>
                <a:gd name="connsiteY2" fmla="*/ 2352115 h 2915686"/>
                <a:gd name="connsiteX3" fmla="*/ 1221986 w 1435495"/>
                <a:gd name="connsiteY3" fmla="*/ 2352115 h 2915686"/>
                <a:gd name="connsiteX4" fmla="*/ 1435495 w 1435495"/>
                <a:gd name="connsiteY4" fmla="*/ 935518 h 2915686"/>
                <a:gd name="connsiteX5" fmla="*/ 848169 w 1435495"/>
                <a:gd name="connsiteY5" fmla="*/ 86265 h 2915686"/>
                <a:gd name="connsiteX6" fmla="*/ 717747 w 1435495"/>
                <a:gd name="connsiteY6" fmla="*/ 28572 h 2915686"/>
                <a:gd name="connsiteX7" fmla="*/ 587326 w 1435495"/>
                <a:gd name="connsiteY7" fmla="*/ 86265 h 2915686"/>
                <a:gd name="connsiteX8" fmla="*/ 20461 w 1435495"/>
                <a:gd name="connsiteY8" fmla="*/ 691652 h 2915686"/>
                <a:gd name="connsiteX9" fmla="*/ 0 w 1435495"/>
                <a:gd name="connsiteY9" fmla="*/ 935518 h 2915686"/>
                <a:gd name="connsiteX10" fmla="*/ 213508 w 1435495"/>
                <a:gd name="connsiteY10" fmla="*/ 2352115 h 2915686"/>
                <a:gd name="connsiteX11" fmla="*/ 212931 w 1435495"/>
                <a:gd name="connsiteY11" fmla="*/ 2352115 h 2915686"/>
                <a:gd name="connsiteX12" fmla="*/ 212932 w 1435495"/>
                <a:gd name="connsiteY12" fmla="*/ 2915686 h 291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73">
              <a:extLst>
                <a:ext uri="{FF2B5EF4-FFF2-40B4-BE49-F238E27FC236}">
                  <a16:creationId xmlns:a16="http://schemas.microsoft.com/office/drawing/2014/main" id="{67678C6E-5C3C-4672-B630-4491F733F9DF}"/>
                </a:ext>
              </a:extLst>
            </p:cNvPr>
            <p:cNvSpPr/>
            <p:nvPr/>
          </p:nvSpPr>
          <p:spPr>
            <a:xfrm rot="18900000" flipH="1" flipV="1">
              <a:off x="6367888" y="1911704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gradFill>
              <a:gsLst>
                <a:gs pos="75000">
                  <a:srgbClr val="E34F4F"/>
                </a:gs>
                <a:gs pos="52000">
                  <a:srgbClr val="E87071"/>
                </a:gs>
                <a:gs pos="0">
                  <a:srgbClr val="EF9B9B"/>
                </a:gs>
                <a:gs pos="100000">
                  <a:srgbClr val="E24A4A"/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00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Group 4">
            <a:extLst>
              <a:ext uri="{FF2B5EF4-FFF2-40B4-BE49-F238E27FC236}">
                <a16:creationId xmlns:a16="http://schemas.microsoft.com/office/drawing/2014/main" id="{DCF37728-63DC-4A62-9B65-54143C41457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659411" y="2165613"/>
            <a:ext cx="434927" cy="336188"/>
            <a:chOff x="3494" y="1896"/>
            <a:chExt cx="688" cy="532"/>
          </a:xfrm>
          <a:solidFill>
            <a:srgbClr val="01ACBE"/>
          </a:solidFill>
        </p:grpSpPr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id="{DA58A76C-360D-46E5-987C-3DCA1DCF3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" y="2007"/>
              <a:ext cx="58" cy="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77F29694-075F-4EBF-ACA5-47C0D9EF7A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8" y="1896"/>
              <a:ext cx="459" cy="532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31" name="Rectangle 7">
              <a:extLst>
                <a:ext uri="{FF2B5EF4-FFF2-40B4-BE49-F238E27FC236}">
                  <a16:creationId xmlns:a16="http://schemas.microsoft.com/office/drawing/2014/main" id="{9B111708-3C84-4A11-B67C-EAFCC3B60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4" y="2007"/>
              <a:ext cx="57" cy="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79">
            <a:extLst>
              <a:ext uri="{FF2B5EF4-FFF2-40B4-BE49-F238E27FC236}">
                <a16:creationId xmlns:a16="http://schemas.microsoft.com/office/drawing/2014/main" id="{30287CD4-7948-41F8-80D5-5BBED8F1450C}"/>
              </a:ext>
            </a:extLst>
          </p:cNvPr>
          <p:cNvGrpSpPr/>
          <p:nvPr/>
        </p:nvGrpSpPr>
        <p:grpSpPr>
          <a:xfrm>
            <a:off x="11755131" y="3830334"/>
            <a:ext cx="372740" cy="373694"/>
            <a:chOff x="458010" y="4063526"/>
            <a:chExt cx="1087437" cy="1090612"/>
          </a:xfrm>
          <a:solidFill>
            <a:srgbClr val="E87071"/>
          </a:solidFill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FDC58AD8-4511-4704-8251-850E0206C7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010" y="4063526"/>
              <a:ext cx="1087437" cy="1090612"/>
            </a:xfrm>
            <a:custGeom>
              <a:avLst/>
              <a:gdLst>
                <a:gd name="T0" fmla="*/ 0 w 685"/>
                <a:gd name="T1" fmla="*/ 0 h 687"/>
                <a:gd name="T2" fmla="*/ 0 w 685"/>
                <a:gd name="T3" fmla="*/ 687 h 687"/>
                <a:gd name="T4" fmla="*/ 685 w 685"/>
                <a:gd name="T5" fmla="*/ 687 h 687"/>
                <a:gd name="T6" fmla="*/ 685 w 685"/>
                <a:gd name="T7" fmla="*/ 0 h 687"/>
                <a:gd name="T8" fmla="*/ 0 w 685"/>
                <a:gd name="T9" fmla="*/ 0 h 687"/>
                <a:gd name="T10" fmla="*/ 58 w 685"/>
                <a:gd name="T11" fmla="*/ 57 h 687"/>
                <a:gd name="T12" fmla="*/ 628 w 685"/>
                <a:gd name="T13" fmla="*/ 57 h 687"/>
                <a:gd name="T14" fmla="*/ 628 w 685"/>
                <a:gd name="T15" fmla="*/ 441 h 687"/>
                <a:gd name="T16" fmla="*/ 442 w 685"/>
                <a:gd name="T17" fmla="*/ 630 h 687"/>
                <a:gd name="T18" fmla="*/ 58 w 685"/>
                <a:gd name="T19" fmla="*/ 630 h 687"/>
                <a:gd name="T20" fmla="*/ 58 w 685"/>
                <a:gd name="T21" fmla="*/ 5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5" h="687">
                  <a:moveTo>
                    <a:pt x="0" y="0"/>
                  </a:moveTo>
                  <a:lnTo>
                    <a:pt x="0" y="687"/>
                  </a:lnTo>
                  <a:lnTo>
                    <a:pt x="685" y="687"/>
                  </a:lnTo>
                  <a:lnTo>
                    <a:pt x="685" y="0"/>
                  </a:lnTo>
                  <a:lnTo>
                    <a:pt x="0" y="0"/>
                  </a:lnTo>
                  <a:close/>
                  <a:moveTo>
                    <a:pt x="58" y="57"/>
                  </a:moveTo>
                  <a:lnTo>
                    <a:pt x="628" y="57"/>
                  </a:lnTo>
                  <a:lnTo>
                    <a:pt x="628" y="441"/>
                  </a:lnTo>
                  <a:lnTo>
                    <a:pt x="442" y="630"/>
                  </a:lnTo>
                  <a:lnTo>
                    <a:pt x="58" y="630"/>
                  </a:ln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34" name="Rectangle 12">
              <a:extLst>
                <a:ext uri="{FF2B5EF4-FFF2-40B4-BE49-F238E27FC236}">
                  <a16:creationId xmlns:a16="http://schemas.microsoft.com/office/drawing/2014/main" id="{EBA9A84C-515B-437B-B67C-F11CE94D4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625" y="4338638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35" name="Rectangle 13">
              <a:extLst>
                <a:ext uri="{FF2B5EF4-FFF2-40B4-BE49-F238E27FC236}">
                  <a16:creationId xmlns:a16="http://schemas.microsoft.com/office/drawing/2014/main" id="{D8604CF7-187C-4B89-A99D-1F34BB20B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625" y="4562475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36" name="Rectangle 14">
              <a:extLst>
                <a:ext uri="{FF2B5EF4-FFF2-40B4-BE49-F238E27FC236}">
                  <a16:creationId xmlns:a16="http://schemas.microsoft.com/office/drawing/2014/main" id="{7D1B30D7-A367-4D75-B8FC-4B4C57FCF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625" y="4786313"/>
              <a:ext cx="382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Group 17">
            <a:extLst>
              <a:ext uri="{FF2B5EF4-FFF2-40B4-BE49-F238E27FC236}">
                <a16:creationId xmlns:a16="http://schemas.microsoft.com/office/drawing/2014/main" id="{D0ACD81E-9C6A-403D-8DAE-D5A6562AEC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1303" y="3708165"/>
            <a:ext cx="449023" cy="481826"/>
            <a:chOff x="231" y="1205"/>
            <a:chExt cx="640" cy="687"/>
          </a:xfrm>
          <a:solidFill>
            <a:srgbClr val="663A77"/>
          </a:solidFill>
        </p:grpSpPr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98642BC0-83CD-4D45-8755-F040C050A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AD3E4BD6-9EBD-4A3A-BBF7-B5346B0CCE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</p:grpSp>
      <p:sp>
        <p:nvSpPr>
          <p:cNvPr id="40" name="Freeform 310">
            <a:extLst>
              <a:ext uri="{FF2B5EF4-FFF2-40B4-BE49-F238E27FC236}">
                <a16:creationId xmlns:a16="http://schemas.microsoft.com/office/drawing/2014/main" id="{D2B36BAD-11D7-4358-AF4E-1DD75387AEFC}"/>
              </a:ext>
            </a:extLst>
          </p:cNvPr>
          <p:cNvSpPr>
            <a:spLocks noEditPoints="1"/>
          </p:cNvSpPr>
          <p:nvPr/>
        </p:nvSpPr>
        <p:spPr bwMode="auto">
          <a:xfrm>
            <a:off x="87220" y="1896903"/>
            <a:ext cx="442786" cy="436804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400">
              <a:solidFill>
                <a:prstClr val="black"/>
              </a:solidFill>
            </a:endParaRPr>
          </a:p>
        </p:txBody>
      </p:sp>
      <p:sp>
        <p:nvSpPr>
          <p:cNvPr id="41" name="文本框 35">
            <a:extLst>
              <a:ext uri="{FF2B5EF4-FFF2-40B4-BE49-F238E27FC236}">
                <a16:creationId xmlns:a16="http://schemas.microsoft.com/office/drawing/2014/main" id="{56DB40A1-A2A7-4E01-97FB-9AD37683F890}"/>
              </a:ext>
            </a:extLst>
          </p:cNvPr>
          <p:cNvSpPr txBox="1"/>
          <p:nvPr/>
        </p:nvSpPr>
        <p:spPr>
          <a:xfrm>
            <a:off x="872906" y="1850818"/>
            <a:ext cx="2493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КОВОРКИНГ</a:t>
            </a:r>
            <a:endParaRPr lang="zh-CN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Bookman Old Style" panose="02050604050505020204" pitchFamily="18" charset="0"/>
              <a:ea typeface="微软雅黑" panose="020B0503020204020204" pitchFamily="34" charset="-122"/>
            </a:endParaRPr>
          </a:p>
        </p:txBody>
      </p:sp>
      <p:sp>
        <p:nvSpPr>
          <p:cNvPr id="42" name="文本框 37">
            <a:extLst>
              <a:ext uri="{FF2B5EF4-FFF2-40B4-BE49-F238E27FC236}">
                <a16:creationId xmlns:a16="http://schemas.microsoft.com/office/drawing/2014/main" id="{33E66BEF-4690-4469-9607-0C3FB375433C}"/>
              </a:ext>
            </a:extLst>
          </p:cNvPr>
          <p:cNvSpPr txBox="1"/>
          <p:nvPr/>
        </p:nvSpPr>
        <p:spPr>
          <a:xfrm>
            <a:off x="848398" y="3793029"/>
            <a:ext cx="2275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КОВОРКИНГ</a:t>
            </a:r>
            <a:endParaRPr lang="zh-CN" altLang="en-US" sz="20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39">
            <a:extLst>
              <a:ext uri="{FF2B5EF4-FFF2-40B4-BE49-F238E27FC236}">
                <a16:creationId xmlns:a16="http://schemas.microsoft.com/office/drawing/2014/main" id="{5BDA6D40-3DD6-4864-B9E9-83E2A96E7EDF}"/>
              </a:ext>
            </a:extLst>
          </p:cNvPr>
          <p:cNvSpPr txBox="1"/>
          <p:nvPr/>
        </p:nvSpPr>
        <p:spPr>
          <a:xfrm>
            <a:off x="8749931" y="1835885"/>
            <a:ext cx="3055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ОБРАЗОВАТЕЛЬНЫЙ </a:t>
            </a:r>
          </a:p>
          <a:p>
            <a:r>
              <a:rPr lang="ru-RU" sz="20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КОВОРКИНГ</a:t>
            </a:r>
            <a:endParaRPr lang="zh-CN" altLang="en-US" sz="20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1">
            <a:extLst>
              <a:ext uri="{FF2B5EF4-FFF2-40B4-BE49-F238E27FC236}">
                <a16:creationId xmlns:a16="http://schemas.microsoft.com/office/drawing/2014/main" id="{C1D70961-0E52-41E1-8634-B78062A89CD7}"/>
              </a:ext>
            </a:extLst>
          </p:cNvPr>
          <p:cNvSpPr txBox="1"/>
          <p:nvPr/>
        </p:nvSpPr>
        <p:spPr>
          <a:xfrm>
            <a:off x="8749931" y="3821068"/>
            <a:ext cx="319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505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НАСТАВНИЧЕСКИЙ </a:t>
            </a:r>
          </a:p>
          <a:p>
            <a:r>
              <a:rPr lang="ru-RU" sz="2000" b="1" dirty="0">
                <a:solidFill>
                  <a:srgbClr val="FF505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КОВОРКИНГ</a:t>
            </a:r>
            <a:endParaRPr lang="zh-CN" altLang="en-US" sz="2000" dirty="0">
              <a:solidFill>
                <a:srgbClr val="FF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113">
            <a:extLst>
              <a:ext uri="{FF2B5EF4-FFF2-40B4-BE49-F238E27FC236}">
                <a16:creationId xmlns:a16="http://schemas.microsoft.com/office/drawing/2014/main" id="{3A5539A4-F4C3-4BA5-A586-EE39EF285115}"/>
              </a:ext>
            </a:extLst>
          </p:cNvPr>
          <p:cNvSpPr txBox="1"/>
          <p:nvPr/>
        </p:nvSpPr>
        <p:spPr>
          <a:xfrm>
            <a:off x="141303" y="2251951"/>
            <a:ext cx="3313569" cy="1204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(в широком смысле) – это подход к организации труда людей с разной занятостью в общем пространстве</a:t>
            </a:r>
            <a:endParaRPr lang="ru-RU" sz="16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文本框 113">
            <a:extLst>
              <a:ext uri="{FF2B5EF4-FFF2-40B4-BE49-F238E27FC236}">
                <a16:creationId xmlns:a16="http://schemas.microsoft.com/office/drawing/2014/main" id="{8FE161FD-59AC-42EC-9A5F-1F5C298977EB}"/>
              </a:ext>
            </a:extLst>
          </p:cNvPr>
          <p:cNvSpPr txBox="1"/>
          <p:nvPr/>
        </p:nvSpPr>
        <p:spPr>
          <a:xfrm>
            <a:off x="151575" y="4158336"/>
            <a:ext cx="32654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совместной работы, участники которой остаются независимыми друг от друга, но при этом пребывают в одном помещении и используют это пространство для индивидуальной деятельности</a:t>
            </a:r>
            <a:endParaRPr lang="ru-RU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</p:txBody>
      </p:sp>
      <p:sp>
        <p:nvSpPr>
          <p:cNvPr id="47" name="文本框 113">
            <a:extLst>
              <a:ext uri="{FF2B5EF4-FFF2-40B4-BE49-F238E27FC236}">
                <a16:creationId xmlns:a16="http://schemas.microsoft.com/office/drawing/2014/main" id="{2E5AE319-3415-49DB-8DCC-026D1EBE4ED8}"/>
              </a:ext>
            </a:extLst>
          </p:cNvPr>
          <p:cNvSpPr txBox="1"/>
          <p:nvPr/>
        </p:nvSpPr>
        <p:spPr>
          <a:xfrm>
            <a:off x="8718453" y="2469590"/>
            <a:ext cx="34669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 формат организации образовательного пространства для всех субъектов наставнической деятельности</a:t>
            </a:r>
            <a:endParaRPr lang="ru-RU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</p:txBody>
      </p:sp>
      <p:sp>
        <p:nvSpPr>
          <p:cNvPr id="48" name="文本框 113">
            <a:extLst>
              <a:ext uri="{FF2B5EF4-FFF2-40B4-BE49-F238E27FC236}">
                <a16:creationId xmlns:a16="http://schemas.microsoft.com/office/drawing/2014/main" id="{893B3C99-2646-4A53-A1B2-E4AADE248099}"/>
              </a:ext>
            </a:extLst>
          </p:cNvPr>
          <p:cNvSpPr txBox="1"/>
          <p:nvPr/>
        </p:nvSpPr>
        <p:spPr>
          <a:xfrm>
            <a:off x="8762496" y="4401819"/>
            <a:ext cx="3365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зона обучения в сотрудничестве, развития способностей каждого наставляемого педагога в частности и </a:t>
            </a:r>
            <a:r>
              <a:rPr lang="ru-RU" sz="1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всех участников образовательных отношений в целом</a:t>
            </a:r>
            <a:endParaRPr lang="ru-RU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642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65">
            <a:extLst>
              <a:ext uri="{FF2B5EF4-FFF2-40B4-BE49-F238E27FC236}">
                <a16:creationId xmlns:a16="http://schemas.microsoft.com/office/drawing/2014/main" id="{CB970C5F-E730-430D-8CF7-13C50B09CE0A}"/>
              </a:ext>
            </a:extLst>
          </p:cNvPr>
          <p:cNvSpPr/>
          <p:nvPr/>
        </p:nvSpPr>
        <p:spPr>
          <a:xfrm>
            <a:off x="4189266" y="5475447"/>
            <a:ext cx="4425081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4" name="组合 170">
            <a:extLst>
              <a:ext uri="{FF2B5EF4-FFF2-40B4-BE49-F238E27FC236}">
                <a16:creationId xmlns:a16="http://schemas.microsoft.com/office/drawing/2014/main" id="{7E4C8F2E-23DA-45D7-9984-3C92EDC3C413}"/>
              </a:ext>
            </a:extLst>
          </p:cNvPr>
          <p:cNvGrpSpPr/>
          <p:nvPr/>
        </p:nvGrpSpPr>
        <p:grpSpPr>
          <a:xfrm>
            <a:off x="5554526" y="2283963"/>
            <a:ext cx="2831442" cy="3346910"/>
            <a:chOff x="4272260" y="1543891"/>
            <a:chExt cx="3873837" cy="4579075"/>
          </a:xfrm>
          <a:solidFill>
            <a:srgbClr val="649B3F"/>
          </a:solidFill>
        </p:grpSpPr>
        <p:sp>
          <p:nvSpPr>
            <p:cNvPr id="95" name="Freeform 5">
              <a:extLst>
                <a:ext uri="{FF2B5EF4-FFF2-40B4-BE49-F238E27FC236}">
                  <a16:creationId xmlns:a16="http://schemas.microsoft.com/office/drawing/2014/main" id="{F4FA2B9D-BCE1-4DEB-8B56-4177DCEC8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Freeform 6">
              <a:extLst>
                <a:ext uri="{FF2B5EF4-FFF2-40B4-BE49-F238E27FC236}">
                  <a16:creationId xmlns:a16="http://schemas.microsoft.com/office/drawing/2014/main" id="{5B3811B6-578F-4BEB-8330-FF6C86968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Freeform 7">
              <a:extLst>
                <a:ext uri="{FF2B5EF4-FFF2-40B4-BE49-F238E27FC236}">
                  <a16:creationId xmlns:a16="http://schemas.microsoft.com/office/drawing/2014/main" id="{F593F706-5E32-4624-B3B6-EF3136037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8" name="Freeform 8">
              <a:extLst>
                <a:ext uri="{FF2B5EF4-FFF2-40B4-BE49-F238E27FC236}">
                  <a16:creationId xmlns:a16="http://schemas.microsoft.com/office/drawing/2014/main" id="{FFE151F1-3953-4C9E-A947-AC28AE1D5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Freeform 9">
              <a:extLst>
                <a:ext uri="{FF2B5EF4-FFF2-40B4-BE49-F238E27FC236}">
                  <a16:creationId xmlns:a16="http://schemas.microsoft.com/office/drawing/2014/main" id="{FA816D55-A69C-4D4A-9C3F-E87361324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Freeform 10">
              <a:extLst>
                <a:ext uri="{FF2B5EF4-FFF2-40B4-BE49-F238E27FC236}">
                  <a16:creationId xmlns:a16="http://schemas.microsoft.com/office/drawing/2014/main" id="{97BBB24B-B986-4233-AB65-41BEEF1AA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11">
              <a:extLst>
                <a:ext uri="{FF2B5EF4-FFF2-40B4-BE49-F238E27FC236}">
                  <a16:creationId xmlns:a16="http://schemas.microsoft.com/office/drawing/2014/main" id="{AF4928A9-44DD-4CF2-A375-38BFC5B20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12">
              <a:extLst>
                <a:ext uri="{FF2B5EF4-FFF2-40B4-BE49-F238E27FC236}">
                  <a16:creationId xmlns:a16="http://schemas.microsoft.com/office/drawing/2014/main" id="{8CAF9834-6110-40B0-861F-A0A84EF36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Rectangle 13">
              <a:extLst>
                <a:ext uri="{FF2B5EF4-FFF2-40B4-BE49-F238E27FC236}">
                  <a16:creationId xmlns:a16="http://schemas.microsoft.com/office/drawing/2014/main" id="{536C699F-5AC8-4782-A795-AA7482276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14">
              <a:extLst>
                <a:ext uri="{FF2B5EF4-FFF2-40B4-BE49-F238E27FC236}">
                  <a16:creationId xmlns:a16="http://schemas.microsoft.com/office/drawing/2014/main" id="{0CB29F90-F3A9-4EB1-9063-54A4FAD3A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Rectangle 15">
              <a:extLst>
                <a:ext uri="{FF2B5EF4-FFF2-40B4-BE49-F238E27FC236}">
                  <a16:creationId xmlns:a16="http://schemas.microsoft.com/office/drawing/2014/main" id="{F418C087-9D24-44A7-93D0-E028F0E2F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16">
              <a:extLst>
                <a:ext uri="{FF2B5EF4-FFF2-40B4-BE49-F238E27FC236}">
                  <a16:creationId xmlns:a16="http://schemas.microsoft.com/office/drawing/2014/main" id="{23B9A71A-B9CD-4E64-9A88-154D6A277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Rectangle 17">
              <a:extLst>
                <a:ext uri="{FF2B5EF4-FFF2-40B4-BE49-F238E27FC236}">
                  <a16:creationId xmlns:a16="http://schemas.microsoft.com/office/drawing/2014/main" id="{453022A3-2628-41E0-9B78-B28EC5FA3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Rectangle 18">
              <a:extLst>
                <a:ext uri="{FF2B5EF4-FFF2-40B4-BE49-F238E27FC236}">
                  <a16:creationId xmlns:a16="http://schemas.microsoft.com/office/drawing/2014/main" id="{AB1D3D09-DA27-4D56-9212-73948DD04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Rectangle 19">
              <a:extLst>
                <a:ext uri="{FF2B5EF4-FFF2-40B4-BE49-F238E27FC236}">
                  <a16:creationId xmlns:a16="http://schemas.microsoft.com/office/drawing/2014/main" id="{E1FA5C98-5535-4A1E-80E1-D6A2FB93F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20">
              <a:extLst>
                <a:ext uri="{FF2B5EF4-FFF2-40B4-BE49-F238E27FC236}">
                  <a16:creationId xmlns:a16="http://schemas.microsoft.com/office/drawing/2014/main" id="{EEA09BB5-B9FE-4829-B613-22167CBE0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Rectangle 21">
              <a:extLst>
                <a:ext uri="{FF2B5EF4-FFF2-40B4-BE49-F238E27FC236}">
                  <a16:creationId xmlns:a16="http://schemas.microsoft.com/office/drawing/2014/main" id="{30F32584-1CAD-4753-B0A8-EEC3CE94C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22">
              <a:extLst>
                <a:ext uri="{FF2B5EF4-FFF2-40B4-BE49-F238E27FC236}">
                  <a16:creationId xmlns:a16="http://schemas.microsoft.com/office/drawing/2014/main" id="{A3481C31-D36B-4306-BAB9-C10E77FCE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Rectangle 23">
              <a:extLst>
                <a:ext uri="{FF2B5EF4-FFF2-40B4-BE49-F238E27FC236}">
                  <a16:creationId xmlns:a16="http://schemas.microsoft.com/office/drawing/2014/main" id="{ABA48BA2-0AA2-401D-AFFF-3E02CA900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24">
              <a:extLst>
                <a:ext uri="{FF2B5EF4-FFF2-40B4-BE49-F238E27FC236}">
                  <a16:creationId xmlns:a16="http://schemas.microsoft.com/office/drawing/2014/main" id="{A18B2E24-0E20-44F6-9371-96ACECD3B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Freeform 25">
              <a:extLst>
                <a:ext uri="{FF2B5EF4-FFF2-40B4-BE49-F238E27FC236}">
                  <a16:creationId xmlns:a16="http://schemas.microsoft.com/office/drawing/2014/main" id="{39F02D87-0587-4529-9378-8987DEA80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26">
              <a:extLst>
                <a:ext uri="{FF2B5EF4-FFF2-40B4-BE49-F238E27FC236}">
                  <a16:creationId xmlns:a16="http://schemas.microsoft.com/office/drawing/2014/main" id="{6834B594-4561-406B-A901-717294FCF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27">
              <a:extLst>
                <a:ext uri="{FF2B5EF4-FFF2-40B4-BE49-F238E27FC236}">
                  <a16:creationId xmlns:a16="http://schemas.microsoft.com/office/drawing/2014/main" id="{E7753342-E7AF-4267-9CD7-26A1E9099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28">
              <a:extLst>
                <a:ext uri="{FF2B5EF4-FFF2-40B4-BE49-F238E27FC236}">
                  <a16:creationId xmlns:a16="http://schemas.microsoft.com/office/drawing/2014/main" id="{E27978BB-9A00-4A85-A2ED-1C162DF76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29">
              <a:extLst>
                <a:ext uri="{FF2B5EF4-FFF2-40B4-BE49-F238E27FC236}">
                  <a16:creationId xmlns:a16="http://schemas.microsoft.com/office/drawing/2014/main" id="{F3E9ECD9-C2B4-4337-8600-E7A1584A9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30">
              <a:extLst>
                <a:ext uri="{FF2B5EF4-FFF2-40B4-BE49-F238E27FC236}">
                  <a16:creationId xmlns:a16="http://schemas.microsoft.com/office/drawing/2014/main" id="{B03E9B1D-A1D7-4D4F-AFA1-82DACD5A4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31">
              <a:extLst>
                <a:ext uri="{FF2B5EF4-FFF2-40B4-BE49-F238E27FC236}">
                  <a16:creationId xmlns:a16="http://schemas.microsoft.com/office/drawing/2014/main" id="{36E8FD86-7A0F-4690-915F-68477845F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32">
              <a:extLst>
                <a:ext uri="{FF2B5EF4-FFF2-40B4-BE49-F238E27FC236}">
                  <a16:creationId xmlns:a16="http://schemas.microsoft.com/office/drawing/2014/main" id="{03287513-1E45-443F-8251-8AFFB1542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Rectangle 33">
              <a:extLst>
                <a:ext uri="{FF2B5EF4-FFF2-40B4-BE49-F238E27FC236}">
                  <a16:creationId xmlns:a16="http://schemas.microsoft.com/office/drawing/2014/main" id="{08C1B2A0-E5DD-43D2-88EF-4925CC39C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34">
              <a:extLst>
                <a:ext uri="{FF2B5EF4-FFF2-40B4-BE49-F238E27FC236}">
                  <a16:creationId xmlns:a16="http://schemas.microsoft.com/office/drawing/2014/main" id="{79AE68EF-88C1-4319-A5F7-EDC0F8248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Freeform 35">
              <a:extLst>
                <a:ext uri="{FF2B5EF4-FFF2-40B4-BE49-F238E27FC236}">
                  <a16:creationId xmlns:a16="http://schemas.microsoft.com/office/drawing/2014/main" id="{2458DDAB-40CE-44FE-AF5D-E7826283B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36">
              <a:extLst>
                <a:ext uri="{FF2B5EF4-FFF2-40B4-BE49-F238E27FC236}">
                  <a16:creationId xmlns:a16="http://schemas.microsoft.com/office/drawing/2014/main" id="{2A218AFC-5CB0-42BF-B413-80150C4F7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37">
              <a:extLst>
                <a:ext uri="{FF2B5EF4-FFF2-40B4-BE49-F238E27FC236}">
                  <a16:creationId xmlns:a16="http://schemas.microsoft.com/office/drawing/2014/main" id="{0D076817-A989-4895-A0E5-0E6714747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Freeform 38">
              <a:extLst>
                <a:ext uri="{FF2B5EF4-FFF2-40B4-BE49-F238E27FC236}">
                  <a16:creationId xmlns:a16="http://schemas.microsoft.com/office/drawing/2014/main" id="{DAE0B67A-EA9E-4E30-8487-8E472A92D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Rectangle 39">
              <a:extLst>
                <a:ext uri="{FF2B5EF4-FFF2-40B4-BE49-F238E27FC236}">
                  <a16:creationId xmlns:a16="http://schemas.microsoft.com/office/drawing/2014/main" id="{C7BF4CA8-2673-41A4-9DCE-26BE63FF9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40">
              <a:extLst>
                <a:ext uri="{FF2B5EF4-FFF2-40B4-BE49-F238E27FC236}">
                  <a16:creationId xmlns:a16="http://schemas.microsoft.com/office/drawing/2014/main" id="{282DF39C-825A-40FD-A2B8-9A8AF6554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Rectangle 41">
              <a:extLst>
                <a:ext uri="{FF2B5EF4-FFF2-40B4-BE49-F238E27FC236}">
                  <a16:creationId xmlns:a16="http://schemas.microsoft.com/office/drawing/2014/main" id="{70B65520-7DBA-407E-A9FE-258E63B71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42">
              <a:extLst>
                <a:ext uri="{FF2B5EF4-FFF2-40B4-BE49-F238E27FC236}">
                  <a16:creationId xmlns:a16="http://schemas.microsoft.com/office/drawing/2014/main" id="{7EB2767A-A8E3-470A-BBC4-975305FDD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Rectangle 43">
              <a:extLst>
                <a:ext uri="{FF2B5EF4-FFF2-40B4-BE49-F238E27FC236}">
                  <a16:creationId xmlns:a16="http://schemas.microsoft.com/office/drawing/2014/main" id="{3B3E8D64-54F7-4DA7-8865-5FF5D88D3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Rectangle 44">
              <a:extLst>
                <a:ext uri="{FF2B5EF4-FFF2-40B4-BE49-F238E27FC236}">
                  <a16:creationId xmlns:a16="http://schemas.microsoft.com/office/drawing/2014/main" id="{B21569E1-1B28-4F51-868F-5DBB00282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Rectangle 45">
              <a:extLst>
                <a:ext uri="{FF2B5EF4-FFF2-40B4-BE49-F238E27FC236}">
                  <a16:creationId xmlns:a16="http://schemas.microsoft.com/office/drawing/2014/main" id="{BAA6C24F-6206-4CA5-94E3-4967C88D7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Freeform 46">
              <a:extLst>
                <a:ext uri="{FF2B5EF4-FFF2-40B4-BE49-F238E27FC236}">
                  <a16:creationId xmlns:a16="http://schemas.microsoft.com/office/drawing/2014/main" id="{60621F07-4D3C-4BC4-8DC3-8F9380D58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Rectangle 47">
              <a:extLst>
                <a:ext uri="{FF2B5EF4-FFF2-40B4-BE49-F238E27FC236}">
                  <a16:creationId xmlns:a16="http://schemas.microsoft.com/office/drawing/2014/main" id="{613DBB32-5A6F-4FF2-8D81-936DF2229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Freeform 48">
              <a:extLst>
                <a:ext uri="{FF2B5EF4-FFF2-40B4-BE49-F238E27FC236}">
                  <a16:creationId xmlns:a16="http://schemas.microsoft.com/office/drawing/2014/main" id="{E52BD065-E60C-46D1-8226-A8F43E80F2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9" name="Rectangle 49">
              <a:extLst>
                <a:ext uri="{FF2B5EF4-FFF2-40B4-BE49-F238E27FC236}">
                  <a16:creationId xmlns:a16="http://schemas.microsoft.com/office/drawing/2014/main" id="{30976B97-00DF-49DA-805A-2EE15FAC4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0" name="Freeform 50">
              <a:extLst>
                <a:ext uri="{FF2B5EF4-FFF2-40B4-BE49-F238E27FC236}">
                  <a16:creationId xmlns:a16="http://schemas.microsoft.com/office/drawing/2014/main" id="{28CDC1AB-02B6-41BD-95A8-B7256C9DD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Freeform 51">
              <a:extLst>
                <a:ext uri="{FF2B5EF4-FFF2-40B4-BE49-F238E27FC236}">
                  <a16:creationId xmlns:a16="http://schemas.microsoft.com/office/drawing/2014/main" id="{D7747480-3E84-4B14-9A76-9435D0D40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Freeform 52">
              <a:extLst>
                <a:ext uri="{FF2B5EF4-FFF2-40B4-BE49-F238E27FC236}">
                  <a16:creationId xmlns:a16="http://schemas.microsoft.com/office/drawing/2014/main" id="{CCEBF190-1A75-4AB4-AA6D-924D51A05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Freeform 53">
              <a:extLst>
                <a:ext uri="{FF2B5EF4-FFF2-40B4-BE49-F238E27FC236}">
                  <a16:creationId xmlns:a16="http://schemas.microsoft.com/office/drawing/2014/main" id="{367E89D3-1D49-4C3D-A4D0-04569DA4D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4" name="Freeform 54">
              <a:extLst>
                <a:ext uri="{FF2B5EF4-FFF2-40B4-BE49-F238E27FC236}">
                  <a16:creationId xmlns:a16="http://schemas.microsoft.com/office/drawing/2014/main" id="{0CFEED61-FC71-4D5A-9B9D-C01010F90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5" name="Freeform 55">
              <a:extLst>
                <a:ext uri="{FF2B5EF4-FFF2-40B4-BE49-F238E27FC236}">
                  <a16:creationId xmlns:a16="http://schemas.microsoft.com/office/drawing/2014/main" id="{D8ADD45C-6A21-4EA8-B0F3-87A7ADEC7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Freeform 56">
              <a:extLst>
                <a:ext uri="{FF2B5EF4-FFF2-40B4-BE49-F238E27FC236}">
                  <a16:creationId xmlns:a16="http://schemas.microsoft.com/office/drawing/2014/main" id="{F04487D3-0312-4C9E-9436-3B8DF209E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7" name="Freeform 57">
              <a:extLst>
                <a:ext uri="{FF2B5EF4-FFF2-40B4-BE49-F238E27FC236}">
                  <a16:creationId xmlns:a16="http://schemas.microsoft.com/office/drawing/2014/main" id="{56590C39-3732-48B2-A8F5-1C215DA7C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8" name="Freeform 58">
              <a:extLst>
                <a:ext uri="{FF2B5EF4-FFF2-40B4-BE49-F238E27FC236}">
                  <a16:creationId xmlns:a16="http://schemas.microsoft.com/office/drawing/2014/main" id="{EF0DF1D9-D4D2-460B-9507-2DEAAE518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9" name="Freeform 59">
              <a:extLst>
                <a:ext uri="{FF2B5EF4-FFF2-40B4-BE49-F238E27FC236}">
                  <a16:creationId xmlns:a16="http://schemas.microsoft.com/office/drawing/2014/main" id="{F4239C8B-4A54-4D45-99C7-E212D613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0" name="Freeform 60">
              <a:extLst>
                <a:ext uri="{FF2B5EF4-FFF2-40B4-BE49-F238E27FC236}">
                  <a16:creationId xmlns:a16="http://schemas.microsoft.com/office/drawing/2014/main" id="{D97F6B3C-D776-44BE-BE1C-9B8FCEEDF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Freeform 61">
              <a:extLst>
                <a:ext uri="{FF2B5EF4-FFF2-40B4-BE49-F238E27FC236}">
                  <a16:creationId xmlns:a16="http://schemas.microsoft.com/office/drawing/2014/main" id="{8BB8D81B-96B9-4911-BE3F-C3ED8E926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Freeform 62">
              <a:extLst>
                <a:ext uri="{FF2B5EF4-FFF2-40B4-BE49-F238E27FC236}">
                  <a16:creationId xmlns:a16="http://schemas.microsoft.com/office/drawing/2014/main" id="{E4C72FBE-15AC-4ED8-9BFB-6443C8592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" name="Freeform 63">
              <a:extLst>
                <a:ext uri="{FF2B5EF4-FFF2-40B4-BE49-F238E27FC236}">
                  <a16:creationId xmlns:a16="http://schemas.microsoft.com/office/drawing/2014/main" id="{F6B42D3D-4BF6-4E12-80F7-B8632935F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Freeform 64">
              <a:extLst>
                <a:ext uri="{FF2B5EF4-FFF2-40B4-BE49-F238E27FC236}">
                  <a16:creationId xmlns:a16="http://schemas.microsoft.com/office/drawing/2014/main" id="{F6A33D26-EBCA-4A85-B4C5-7F57D20AB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Freeform 76">
              <a:extLst>
                <a:ext uri="{FF2B5EF4-FFF2-40B4-BE49-F238E27FC236}">
                  <a16:creationId xmlns:a16="http://schemas.microsoft.com/office/drawing/2014/main" id="{AF392F42-8636-4632-A7D4-5674303F1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6" name="Freeform 77">
              <a:extLst>
                <a:ext uri="{FF2B5EF4-FFF2-40B4-BE49-F238E27FC236}">
                  <a16:creationId xmlns:a16="http://schemas.microsoft.com/office/drawing/2014/main" id="{90FFFB0D-D393-48E5-BB1C-1C416702F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7" name="Freeform 78">
              <a:extLst>
                <a:ext uri="{FF2B5EF4-FFF2-40B4-BE49-F238E27FC236}">
                  <a16:creationId xmlns:a16="http://schemas.microsoft.com/office/drawing/2014/main" id="{B346C462-ECFA-4765-91BD-810353974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8" name="Freeform 79">
              <a:extLst>
                <a:ext uri="{FF2B5EF4-FFF2-40B4-BE49-F238E27FC236}">
                  <a16:creationId xmlns:a16="http://schemas.microsoft.com/office/drawing/2014/main" id="{E773BA45-8CD6-4AEA-8F7A-8CB9ADAF7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Rectangle 80">
              <a:extLst>
                <a:ext uri="{FF2B5EF4-FFF2-40B4-BE49-F238E27FC236}">
                  <a16:creationId xmlns:a16="http://schemas.microsoft.com/office/drawing/2014/main" id="{ACBB1F2F-95A1-4C04-B3BC-A7CF3D371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0" name="Rectangle 81">
              <a:extLst>
                <a:ext uri="{FF2B5EF4-FFF2-40B4-BE49-F238E27FC236}">
                  <a16:creationId xmlns:a16="http://schemas.microsoft.com/office/drawing/2014/main" id="{5BD238B3-0D81-4D31-996D-8B6313AB8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1" name="Rectangle 82">
              <a:extLst>
                <a:ext uri="{FF2B5EF4-FFF2-40B4-BE49-F238E27FC236}">
                  <a16:creationId xmlns:a16="http://schemas.microsoft.com/office/drawing/2014/main" id="{AEE6D8A9-7FFF-4435-89EC-6C21482EC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Rectangle 83">
              <a:extLst>
                <a:ext uri="{FF2B5EF4-FFF2-40B4-BE49-F238E27FC236}">
                  <a16:creationId xmlns:a16="http://schemas.microsoft.com/office/drawing/2014/main" id="{A17FBE1E-5E77-4AF3-AA85-345E3E716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3" name="Rectangle 84">
              <a:extLst>
                <a:ext uri="{FF2B5EF4-FFF2-40B4-BE49-F238E27FC236}">
                  <a16:creationId xmlns:a16="http://schemas.microsoft.com/office/drawing/2014/main" id="{24AF04B5-81D4-46CD-BB13-35B8BC00F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" name="Rectangle 85">
              <a:extLst>
                <a:ext uri="{FF2B5EF4-FFF2-40B4-BE49-F238E27FC236}">
                  <a16:creationId xmlns:a16="http://schemas.microsoft.com/office/drawing/2014/main" id="{C7E0CB1F-668B-4454-8337-3B7DB9DD6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Freeform 86">
              <a:extLst>
                <a:ext uri="{FF2B5EF4-FFF2-40B4-BE49-F238E27FC236}">
                  <a16:creationId xmlns:a16="http://schemas.microsoft.com/office/drawing/2014/main" id="{723898A8-2E56-4CB2-B18D-5BA4FD7B6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Freeform 87">
              <a:extLst>
                <a:ext uri="{FF2B5EF4-FFF2-40B4-BE49-F238E27FC236}">
                  <a16:creationId xmlns:a16="http://schemas.microsoft.com/office/drawing/2014/main" id="{621587A1-279C-4737-9771-DA64EBB90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Freeform 88">
              <a:extLst>
                <a:ext uri="{FF2B5EF4-FFF2-40B4-BE49-F238E27FC236}">
                  <a16:creationId xmlns:a16="http://schemas.microsoft.com/office/drawing/2014/main" id="{ECF8B1A9-A2A8-4207-8DE5-DF9D09B7B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Freeform 89">
              <a:extLst>
                <a:ext uri="{FF2B5EF4-FFF2-40B4-BE49-F238E27FC236}">
                  <a16:creationId xmlns:a16="http://schemas.microsoft.com/office/drawing/2014/main" id="{C8D46755-69E8-43B1-934D-DF9A694C0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Rectangle 90">
              <a:extLst>
                <a:ext uri="{FF2B5EF4-FFF2-40B4-BE49-F238E27FC236}">
                  <a16:creationId xmlns:a16="http://schemas.microsoft.com/office/drawing/2014/main" id="{078A5C92-4973-4767-A6A0-76D7AE792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Freeform 91">
              <a:extLst>
                <a:ext uri="{FF2B5EF4-FFF2-40B4-BE49-F238E27FC236}">
                  <a16:creationId xmlns:a16="http://schemas.microsoft.com/office/drawing/2014/main" id="{E93EFAEE-6D56-4414-A001-B0FB6C346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Freeform 92">
              <a:extLst>
                <a:ext uri="{FF2B5EF4-FFF2-40B4-BE49-F238E27FC236}">
                  <a16:creationId xmlns:a16="http://schemas.microsoft.com/office/drawing/2014/main" id="{C8CC10E6-4A9F-4B79-A796-3C169C0B7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Rectangle 93">
              <a:extLst>
                <a:ext uri="{FF2B5EF4-FFF2-40B4-BE49-F238E27FC236}">
                  <a16:creationId xmlns:a16="http://schemas.microsoft.com/office/drawing/2014/main" id="{F2C601DA-DB5A-43BB-BD63-6B5615620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3" name="Rectangle 94">
              <a:extLst>
                <a:ext uri="{FF2B5EF4-FFF2-40B4-BE49-F238E27FC236}">
                  <a16:creationId xmlns:a16="http://schemas.microsoft.com/office/drawing/2014/main" id="{5B119CC0-E048-4C3C-9A35-54D6FD261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" name="Rectangle 95">
              <a:extLst>
                <a:ext uri="{FF2B5EF4-FFF2-40B4-BE49-F238E27FC236}">
                  <a16:creationId xmlns:a16="http://schemas.microsoft.com/office/drawing/2014/main" id="{7591E736-5722-44CE-BAC1-D43E75025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" name="Rectangle 96">
              <a:extLst>
                <a:ext uri="{FF2B5EF4-FFF2-40B4-BE49-F238E27FC236}">
                  <a16:creationId xmlns:a16="http://schemas.microsoft.com/office/drawing/2014/main" id="{46DFBBA9-2B08-4828-8C01-50AC3E57D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Rectangle 97">
              <a:extLst>
                <a:ext uri="{FF2B5EF4-FFF2-40B4-BE49-F238E27FC236}">
                  <a16:creationId xmlns:a16="http://schemas.microsoft.com/office/drawing/2014/main" id="{E0E08E76-B4D6-462C-874B-6A7C1E828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Rectangle 98">
              <a:extLst>
                <a:ext uri="{FF2B5EF4-FFF2-40B4-BE49-F238E27FC236}">
                  <a16:creationId xmlns:a16="http://schemas.microsoft.com/office/drawing/2014/main" id="{5F61F8FC-5721-42C1-ACE7-34D9EA901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8" name="Freeform 99">
              <a:extLst>
                <a:ext uri="{FF2B5EF4-FFF2-40B4-BE49-F238E27FC236}">
                  <a16:creationId xmlns:a16="http://schemas.microsoft.com/office/drawing/2014/main" id="{3755657B-8597-4181-AA3B-501B69E82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9" name="Freeform 100">
              <a:extLst>
                <a:ext uri="{FF2B5EF4-FFF2-40B4-BE49-F238E27FC236}">
                  <a16:creationId xmlns:a16="http://schemas.microsoft.com/office/drawing/2014/main" id="{A8611EA1-F8BB-4C59-90D3-180E0D98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0" name="Freeform 101">
              <a:extLst>
                <a:ext uri="{FF2B5EF4-FFF2-40B4-BE49-F238E27FC236}">
                  <a16:creationId xmlns:a16="http://schemas.microsoft.com/office/drawing/2014/main" id="{6350529A-F70F-4A11-9EC7-34F1D73A0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1" name="Freeform 102">
              <a:extLst>
                <a:ext uri="{FF2B5EF4-FFF2-40B4-BE49-F238E27FC236}">
                  <a16:creationId xmlns:a16="http://schemas.microsoft.com/office/drawing/2014/main" id="{E0B158B7-76E6-4BCC-A58F-9F9AACA4A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260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2" name="组合 329">
            <a:extLst>
              <a:ext uri="{FF2B5EF4-FFF2-40B4-BE49-F238E27FC236}">
                <a16:creationId xmlns:a16="http://schemas.microsoft.com/office/drawing/2014/main" id="{1DA9400F-66DD-4C75-AF01-31BAE866FE7E}"/>
              </a:ext>
            </a:extLst>
          </p:cNvPr>
          <p:cNvGrpSpPr/>
          <p:nvPr/>
        </p:nvGrpSpPr>
        <p:grpSpPr>
          <a:xfrm>
            <a:off x="4754071" y="2283963"/>
            <a:ext cx="2831442" cy="3346910"/>
            <a:chOff x="4272260" y="1543891"/>
            <a:chExt cx="3873837" cy="4579075"/>
          </a:xfrm>
          <a:solidFill>
            <a:srgbClr val="00B0F0"/>
          </a:solidFill>
        </p:grpSpPr>
        <p:sp>
          <p:nvSpPr>
            <p:cNvPr id="183" name="Freeform 5">
              <a:extLst>
                <a:ext uri="{FF2B5EF4-FFF2-40B4-BE49-F238E27FC236}">
                  <a16:creationId xmlns:a16="http://schemas.microsoft.com/office/drawing/2014/main" id="{876EAF25-C0EF-413E-88D7-FB3BE62A1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" name="Freeform 6">
              <a:extLst>
                <a:ext uri="{FF2B5EF4-FFF2-40B4-BE49-F238E27FC236}">
                  <a16:creationId xmlns:a16="http://schemas.microsoft.com/office/drawing/2014/main" id="{08FFAEB5-47E8-408A-98F2-8F86ACEBD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5" name="Freeform 7">
              <a:extLst>
                <a:ext uri="{FF2B5EF4-FFF2-40B4-BE49-F238E27FC236}">
                  <a16:creationId xmlns:a16="http://schemas.microsoft.com/office/drawing/2014/main" id="{9144BB71-AF35-4068-A9E2-47E0C34EF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6" name="Freeform 8">
              <a:extLst>
                <a:ext uri="{FF2B5EF4-FFF2-40B4-BE49-F238E27FC236}">
                  <a16:creationId xmlns:a16="http://schemas.microsoft.com/office/drawing/2014/main" id="{4F361500-D4FF-4B3B-A0F0-3DA8A8A18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7" name="Freeform 9">
              <a:extLst>
                <a:ext uri="{FF2B5EF4-FFF2-40B4-BE49-F238E27FC236}">
                  <a16:creationId xmlns:a16="http://schemas.microsoft.com/office/drawing/2014/main" id="{540B7295-E5AA-4961-A34E-E7D617290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8" name="Freeform 10">
              <a:extLst>
                <a:ext uri="{FF2B5EF4-FFF2-40B4-BE49-F238E27FC236}">
                  <a16:creationId xmlns:a16="http://schemas.microsoft.com/office/drawing/2014/main" id="{136B5EC8-C23B-458A-8FF0-21BAAFD8D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9" name="Freeform 11">
              <a:extLst>
                <a:ext uri="{FF2B5EF4-FFF2-40B4-BE49-F238E27FC236}">
                  <a16:creationId xmlns:a16="http://schemas.microsoft.com/office/drawing/2014/main" id="{753422CC-7875-4216-A7F7-DCF23E7F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0" name="Freeform 12">
              <a:extLst>
                <a:ext uri="{FF2B5EF4-FFF2-40B4-BE49-F238E27FC236}">
                  <a16:creationId xmlns:a16="http://schemas.microsoft.com/office/drawing/2014/main" id="{EA6B9425-FD0D-46CD-9B06-E03634BE1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1" name="Rectangle 13">
              <a:extLst>
                <a:ext uri="{FF2B5EF4-FFF2-40B4-BE49-F238E27FC236}">
                  <a16:creationId xmlns:a16="http://schemas.microsoft.com/office/drawing/2014/main" id="{6532BFFA-AD4E-47BE-B756-0D3C249AA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2" name="Freeform 14">
              <a:extLst>
                <a:ext uri="{FF2B5EF4-FFF2-40B4-BE49-F238E27FC236}">
                  <a16:creationId xmlns:a16="http://schemas.microsoft.com/office/drawing/2014/main" id="{502134A1-8748-4DB1-BEB2-096CC5DF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3" name="Rectangle 15">
              <a:extLst>
                <a:ext uri="{FF2B5EF4-FFF2-40B4-BE49-F238E27FC236}">
                  <a16:creationId xmlns:a16="http://schemas.microsoft.com/office/drawing/2014/main" id="{B0004033-1C89-4E94-94F9-3AF299CB7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" name="Freeform 16">
              <a:extLst>
                <a:ext uri="{FF2B5EF4-FFF2-40B4-BE49-F238E27FC236}">
                  <a16:creationId xmlns:a16="http://schemas.microsoft.com/office/drawing/2014/main" id="{D179F993-1FC8-4577-95DA-0C0E7556D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5" name="Rectangle 17">
              <a:extLst>
                <a:ext uri="{FF2B5EF4-FFF2-40B4-BE49-F238E27FC236}">
                  <a16:creationId xmlns:a16="http://schemas.microsoft.com/office/drawing/2014/main" id="{FB83C9CC-53AB-4CF8-BE3C-1EFD7340C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6" name="Rectangle 18">
              <a:extLst>
                <a:ext uri="{FF2B5EF4-FFF2-40B4-BE49-F238E27FC236}">
                  <a16:creationId xmlns:a16="http://schemas.microsoft.com/office/drawing/2014/main" id="{E464DE27-7A22-4089-9452-DCAEE95DE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7" name="Rectangle 19">
              <a:extLst>
                <a:ext uri="{FF2B5EF4-FFF2-40B4-BE49-F238E27FC236}">
                  <a16:creationId xmlns:a16="http://schemas.microsoft.com/office/drawing/2014/main" id="{6580138F-F409-4050-B865-2FA9D7854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8" name="Freeform 20">
              <a:extLst>
                <a:ext uri="{FF2B5EF4-FFF2-40B4-BE49-F238E27FC236}">
                  <a16:creationId xmlns:a16="http://schemas.microsoft.com/office/drawing/2014/main" id="{EE0A7E91-07DA-48AE-8ED3-4D82D259A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9" name="Rectangle 21">
              <a:extLst>
                <a:ext uri="{FF2B5EF4-FFF2-40B4-BE49-F238E27FC236}">
                  <a16:creationId xmlns:a16="http://schemas.microsoft.com/office/drawing/2014/main" id="{2E432763-A30A-4C8B-AD5A-00E0018AB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0" name="Freeform 22">
              <a:extLst>
                <a:ext uri="{FF2B5EF4-FFF2-40B4-BE49-F238E27FC236}">
                  <a16:creationId xmlns:a16="http://schemas.microsoft.com/office/drawing/2014/main" id="{E8A1CF16-6265-490C-8D39-66BA03E63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1" name="Rectangle 23">
              <a:extLst>
                <a:ext uri="{FF2B5EF4-FFF2-40B4-BE49-F238E27FC236}">
                  <a16:creationId xmlns:a16="http://schemas.microsoft.com/office/drawing/2014/main" id="{4110087D-24B4-4934-9A07-8FCA93883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2" name="Freeform 24">
              <a:extLst>
                <a:ext uri="{FF2B5EF4-FFF2-40B4-BE49-F238E27FC236}">
                  <a16:creationId xmlns:a16="http://schemas.microsoft.com/office/drawing/2014/main" id="{5BD4D5AC-D279-4893-8687-CDF8B223A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3" name="Freeform 25">
              <a:extLst>
                <a:ext uri="{FF2B5EF4-FFF2-40B4-BE49-F238E27FC236}">
                  <a16:creationId xmlns:a16="http://schemas.microsoft.com/office/drawing/2014/main" id="{717C0F4D-CDE1-4E77-B859-05E972805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4" name="Freeform 26">
              <a:extLst>
                <a:ext uri="{FF2B5EF4-FFF2-40B4-BE49-F238E27FC236}">
                  <a16:creationId xmlns:a16="http://schemas.microsoft.com/office/drawing/2014/main" id="{1F789876-DB1A-4A80-A1A6-0F65DD793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5" name="Freeform 27">
              <a:extLst>
                <a:ext uri="{FF2B5EF4-FFF2-40B4-BE49-F238E27FC236}">
                  <a16:creationId xmlns:a16="http://schemas.microsoft.com/office/drawing/2014/main" id="{E789DEA6-3C4F-4FD3-A143-80CB472E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" name="Freeform 28">
              <a:extLst>
                <a:ext uri="{FF2B5EF4-FFF2-40B4-BE49-F238E27FC236}">
                  <a16:creationId xmlns:a16="http://schemas.microsoft.com/office/drawing/2014/main" id="{8D8F3147-6775-44CF-B4AB-3312ECAD5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7" name="Freeform 29">
              <a:extLst>
                <a:ext uri="{FF2B5EF4-FFF2-40B4-BE49-F238E27FC236}">
                  <a16:creationId xmlns:a16="http://schemas.microsoft.com/office/drawing/2014/main" id="{9D947621-F3D4-4249-B01C-3EE18A1E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8" name="Freeform 30">
              <a:extLst>
                <a:ext uri="{FF2B5EF4-FFF2-40B4-BE49-F238E27FC236}">
                  <a16:creationId xmlns:a16="http://schemas.microsoft.com/office/drawing/2014/main" id="{2E079380-1D50-4AA4-ACC5-7769A7BD2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9" name="Freeform 31">
              <a:extLst>
                <a:ext uri="{FF2B5EF4-FFF2-40B4-BE49-F238E27FC236}">
                  <a16:creationId xmlns:a16="http://schemas.microsoft.com/office/drawing/2014/main" id="{5CD73AF2-56EC-412C-AE66-DFC6DD86D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0" name="Freeform 32">
              <a:extLst>
                <a:ext uri="{FF2B5EF4-FFF2-40B4-BE49-F238E27FC236}">
                  <a16:creationId xmlns:a16="http://schemas.microsoft.com/office/drawing/2014/main" id="{443C766F-852B-4C93-9B34-41709C04DE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1" name="Rectangle 33">
              <a:extLst>
                <a:ext uri="{FF2B5EF4-FFF2-40B4-BE49-F238E27FC236}">
                  <a16:creationId xmlns:a16="http://schemas.microsoft.com/office/drawing/2014/main" id="{217AE2C3-6A4C-4AA3-8386-3EB61BDAE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2" name="Freeform 34">
              <a:extLst>
                <a:ext uri="{FF2B5EF4-FFF2-40B4-BE49-F238E27FC236}">
                  <a16:creationId xmlns:a16="http://schemas.microsoft.com/office/drawing/2014/main" id="{880A6946-C595-43C2-9A55-B5F392283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3" name="Freeform 35">
              <a:extLst>
                <a:ext uri="{FF2B5EF4-FFF2-40B4-BE49-F238E27FC236}">
                  <a16:creationId xmlns:a16="http://schemas.microsoft.com/office/drawing/2014/main" id="{2F86CCA5-105E-49D5-B524-E21F2FC3F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4" name="Freeform 36">
              <a:extLst>
                <a:ext uri="{FF2B5EF4-FFF2-40B4-BE49-F238E27FC236}">
                  <a16:creationId xmlns:a16="http://schemas.microsoft.com/office/drawing/2014/main" id="{EE6A165B-8DBD-47DB-966E-FFB9D6D21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" name="Freeform 37">
              <a:extLst>
                <a:ext uri="{FF2B5EF4-FFF2-40B4-BE49-F238E27FC236}">
                  <a16:creationId xmlns:a16="http://schemas.microsoft.com/office/drawing/2014/main" id="{E6FB8688-DD6F-47B5-BFFA-7F2F8410F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" name="Freeform 38">
              <a:extLst>
                <a:ext uri="{FF2B5EF4-FFF2-40B4-BE49-F238E27FC236}">
                  <a16:creationId xmlns:a16="http://schemas.microsoft.com/office/drawing/2014/main" id="{E2785CA7-B943-4E02-94F0-292CAB9D4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7" name="Rectangle 39">
              <a:extLst>
                <a:ext uri="{FF2B5EF4-FFF2-40B4-BE49-F238E27FC236}">
                  <a16:creationId xmlns:a16="http://schemas.microsoft.com/office/drawing/2014/main" id="{3967D0DA-8052-44BF-8B40-035A49B34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8" name="Freeform 40">
              <a:extLst>
                <a:ext uri="{FF2B5EF4-FFF2-40B4-BE49-F238E27FC236}">
                  <a16:creationId xmlns:a16="http://schemas.microsoft.com/office/drawing/2014/main" id="{8C24A1DA-1BFF-4748-AEDA-E71AC34B8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9" name="Rectangle 41">
              <a:extLst>
                <a:ext uri="{FF2B5EF4-FFF2-40B4-BE49-F238E27FC236}">
                  <a16:creationId xmlns:a16="http://schemas.microsoft.com/office/drawing/2014/main" id="{28E013D9-CDF4-471C-9F8E-B41662374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0" name="Freeform 42">
              <a:extLst>
                <a:ext uri="{FF2B5EF4-FFF2-40B4-BE49-F238E27FC236}">
                  <a16:creationId xmlns:a16="http://schemas.microsoft.com/office/drawing/2014/main" id="{E0DE41C4-30AB-4A61-81A7-3D5005274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1" name="Rectangle 43">
              <a:extLst>
                <a:ext uri="{FF2B5EF4-FFF2-40B4-BE49-F238E27FC236}">
                  <a16:creationId xmlns:a16="http://schemas.microsoft.com/office/drawing/2014/main" id="{17608577-EB45-4EFA-A1D3-C481A4D0D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2" name="Rectangle 44">
              <a:extLst>
                <a:ext uri="{FF2B5EF4-FFF2-40B4-BE49-F238E27FC236}">
                  <a16:creationId xmlns:a16="http://schemas.microsoft.com/office/drawing/2014/main" id="{FD5F9FC8-C478-4A1B-9153-A59F80A44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3" name="Rectangle 45">
              <a:extLst>
                <a:ext uri="{FF2B5EF4-FFF2-40B4-BE49-F238E27FC236}">
                  <a16:creationId xmlns:a16="http://schemas.microsoft.com/office/drawing/2014/main" id="{DD6097A0-5DC8-4000-BB6A-0C0A234EA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4" name="Freeform 46">
              <a:extLst>
                <a:ext uri="{FF2B5EF4-FFF2-40B4-BE49-F238E27FC236}">
                  <a16:creationId xmlns:a16="http://schemas.microsoft.com/office/drawing/2014/main" id="{6273EDC8-CDE7-42F8-9848-9A5643E42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5" name="Rectangle 47">
              <a:extLst>
                <a:ext uri="{FF2B5EF4-FFF2-40B4-BE49-F238E27FC236}">
                  <a16:creationId xmlns:a16="http://schemas.microsoft.com/office/drawing/2014/main" id="{9EC75D85-21A0-47A2-9760-D68059D54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6" name="Freeform 48">
              <a:extLst>
                <a:ext uri="{FF2B5EF4-FFF2-40B4-BE49-F238E27FC236}">
                  <a16:creationId xmlns:a16="http://schemas.microsoft.com/office/drawing/2014/main" id="{B0E25985-35D7-4943-AA54-2DAF7CC4F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7" name="Rectangle 49">
              <a:extLst>
                <a:ext uri="{FF2B5EF4-FFF2-40B4-BE49-F238E27FC236}">
                  <a16:creationId xmlns:a16="http://schemas.microsoft.com/office/drawing/2014/main" id="{05EE24EF-251D-424E-AEF9-FC31EDD2D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8" name="Freeform 50">
              <a:extLst>
                <a:ext uri="{FF2B5EF4-FFF2-40B4-BE49-F238E27FC236}">
                  <a16:creationId xmlns:a16="http://schemas.microsoft.com/office/drawing/2014/main" id="{62D86CA5-B298-4DCA-BEEB-78FE50E67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9" name="Freeform 51">
              <a:extLst>
                <a:ext uri="{FF2B5EF4-FFF2-40B4-BE49-F238E27FC236}">
                  <a16:creationId xmlns:a16="http://schemas.microsoft.com/office/drawing/2014/main" id="{E6D8FD79-9569-412D-8C55-5BE159B4D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0" name="Freeform 52">
              <a:extLst>
                <a:ext uri="{FF2B5EF4-FFF2-40B4-BE49-F238E27FC236}">
                  <a16:creationId xmlns:a16="http://schemas.microsoft.com/office/drawing/2014/main" id="{D0C7F298-E1EB-465B-9E63-1090939E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1" name="Freeform 53">
              <a:extLst>
                <a:ext uri="{FF2B5EF4-FFF2-40B4-BE49-F238E27FC236}">
                  <a16:creationId xmlns:a16="http://schemas.microsoft.com/office/drawing/2014/main" id="{72017C41-CB0D-489B-B1A7-C5D2718C7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2" name="Freeform 54">
              <a:extLst>
                <a:ext uri="{FF2B5EF4-FFF2-40B4-BE49-F238E27FC236}">
                  <a16:creationId xmlns:a16="http://schemas.microsoft.com/office/drawing/2014/main" id="{EF2E2E79-6A97-4A57-9133-9F0AFA3D9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3" name="Freeform 55">
              <a:extLst>
                <a:ext uri="{FF2B5EF4-FFF2-40B4-BE49-F238E27FC236}">
                  <a16:creationId xmlns:a16="http://schemas.microsoft.com/office/drawing/2014/main" id="{04D927E2-4534-426B-BC02-6AE134EBA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4" name="Freeform 56">
              <a:extLst>
                <a:ext uri="{FF2B5EF4-FFF2-40B4-BE49-F238E27FC236}">
                  <a16:creationId xmlns:a16="http://schemas.microsoft.com/office/drawing/2014/main" id="{25E60B82-7260-4C3E-AB61-5FD487F66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" name="Freeform 57">
              <a:extLst>
                <a:ext uri="{FF2B5EF4-FFF2-40B4-BE49-F238E27FC236}">
                  <a16:creationId xmlns:a16="http://schemas.microsoft.com/office/drawing/2014/main" id="{B00C0803-FEFE-4946-8136-4908B0456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6" name="Freeform 58">
              <a:extLst>
                <a:ext uri="{FF2B5EF4-FFF2-40B4-BE49-F238E27FC236}">
                  <a16:creationId xmlns:a16="http://schemas.microsoft.com/office/drawing/2014/main" id="{4B94D879-6F89-4A09-9643-36434B5B3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7" name="Freeform 59">
              <a:extLst>
                <a:ext uri="{FF2B5EF4-FFF2-40B4-BE49-F238E27FC236}">
                  <a16:creationId xmlns:a16="http://schemas.microsoft.com/office/drawing/2014/main" id="{B10E864A-848D-4176-816F-47D625ABF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8" name="Freeform 60">
              <a:extLst>
                <a:ext uri="{FF2B5EF4-FFF2-40B4-BE49-F238E27FC236}">
                  <a16:creationId xmlns:a16="http://schemas.microsoft.com/office/drawing/2014/main" id="{070796E8-57B1-49C4-A303-20C3C509F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9" name="Freeform 61">
              <a:extLst>
                <a:ext uri="{FF2B5EF4-FFF2-40B4-BE49-F238E27FC236}">
                  <a16:creationId xmlns:a16="http://schemas.microsoft.com/office/drawing/2014/main" id="{FA4784EF-68B6-4AB6-BB68-17DBA0FB4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0" name="Freeform 62">
              <a:extLst>
                <a:ext uri="{FF2B5EF4-FFF2-40B4-BE49-F238E27FC236}">
                  <a16:creationId xmlns:a16="http://schemas.microsoft.com/office/drawing/2014/main" id="{D68A6975-5ACF-4B63-A03D-BBA62DD72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1" name="Freeform 63">
              <a:extLst>
                <a:ext uri="{FF2B5EF4-FFF2-40B4-BE49-F238E27FC236}">
                  <a16:creationId xmlns:a16="http://schemas.microsoft.com/office/drawing/2014/main" id="{29D242AD-2B5A-4C1B-9171-5E2B7BCBD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2" name="Freeform 64">
              <a:extLst>
                <a:ext uri="{FF2B5EF4-FFF2-40B4-BE49-F238E27FC236}">
                  <a16:creationId xmlns:a16="http://schemas.microsoft.com/office/drawing/2014/main" id="{EB28BFEB-E410-4FB2-B36D-24EF29526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3" name="Freeform 76">
              <a:extLst>
                <a:ext uri="{FF2B5EF4-FFF2-40B4-BE49-F238E27FC236}">
                  <a16:creationId xmlns:a16="http://schemas.microsoft.com/office/drawing/2014/main" id="{33947D54-D3E6-40D3-AAE5-656E84973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4" name="Freeform 77">
              <a:extLst>
                <a:ext uri="{FF2B5EF4-FFF2-40B4-BE49-F238E27FC236}">
                  <a16:creationId xmlns:a16="http://schemas.microsoft.com/office/drawing/2014/main" id="{6EF6BD75-D7DD-405B-B178-A5833B759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5" name="Freeform 78">
              <a:extLst>
                <a:ext uri="{FF2B5EF4-FFF2-40B4-BE49-F238E27FC236}">
                  <a16:creationId xmlns:a16="http://schemas.microsoft.com/office/drawing/2014/main" id="{4ECE2B51-EB67-4BC8-88F6-AD0596015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6" name="Freeform 79">
              <a:extLst>
                <a:ext uri="{FF2B5EF4-FFF2-40B4-BE49-F238E27FC236}">
                  <a16:creationId xmlns:a16="http://schemas.microsoft.com/office/drawing/2014/main" id="{E7E2A591-EB98-43A5-ABE7-74D90B2D7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7" name="Rectangle 80">
              <a:extLst>
                <a:ext uri="{FF2B5EF4-FFF2-40B4-BE49-F238E27FC236}">
                  <a16:creationId xmlns:a16="http://schemas.microsoft.com/office/drawing/2014/main" id="{158CB0D0-1A0B-4417-A71F-C1628BCA5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8" name="Rectangle 81">
              <a:extLst>
                <a:ext uri="{FF2B5EF4-FFF2-40B4-BE49-F238E27FC236}">
                  <a16:creationId xmlns:a16="http://schemas.microsoft.com/office/drawing/2014/main" id="{308423AF-D207-4869-A512-AE0546E05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9" name="Rectangle 82">
              <a:extLst>
                <a:ext uri="{FF2B5EF4-FFF2-40B4-BE49-F238E27FC236}">
                  <a16:creationId xmlns:a16="http://schemas.microsoft.com/office/drawing/2014/main" id="{F8DF71D6-F008-4952-8C25-BA0462C07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0" name="Rectangle 83">
              <a:extLst>
                <a:ext uri="{FF2B5EF4-FFF2-40B4-BE49-F238E27FC236}">
                  <a16:creationId xmlns:a16="http://schemas.microsoft.com/office/drawing/2014/main" id="{934A7605-1E85-4F01-B760-2638FFF85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1" name="Rectangle 84">
              <a:extLst>
                <a:ext uri="{FF2B5EF4-FFF2-40B4-BE49-F238E27FC236}">
                  <a16:creationId xmlns:a16="http://schemas.microsoft.com/office/drawing/2014/main" id="{1408A769-3F1D-47D9-9E7E-168C6C89E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2" name="Rectangle 85">
              <a:extLst>
                <a:ext uri="{FF2B5EF4-FFF2-40B4-BE49-F238E27FC236}">
                  <a16:creationId xmlns:a16="http://schemas.microsoft.com/office/drawing/2014/main" id="{A8C9DDBE-0D33-434B-AD80-858B75DF0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3" name="Freeform 86">
              <a:extLst>
                <a:ext uri="{FF2B5EF4-FFF2-40B4-BE49-F238E27FC236}">
                  <a16:creationId xmlns:a16="http://schemas.microsoft.com/office/drawing/2014/main" id="{6D6DC2D8-A829-42F9-851C-CE9C7A687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4" name="Freeform 87">
              <a:extLst>
                <a:ext uri="{FF2B5EF4-FFF2-40B4-BE49-F238E27FC236}">
                  <a16:creationId xmlns:a16="http://schemas.microsoft.com/office/drawing/2014/main" id="{DFB509D1-BF22-4B0A-BA8E-7B126B68B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5" name="Freeform 88">
              <a:extLst>
                <a:ext uri="{FF2B5EF4-FFF2-40B4-BE49-F238E27FC236}">
                  <a16:creationId xmlns:a16="http://schemas.microsoft.com/office/drawing/2014/main" id="{66E2BE01-4372-4760-A3D5-F99D0375E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6" name="Freeform 89">
              <a:extLst>
                <a:ext uri="{FF2B5EF4-FFF2-40B4-BE49-F238E27FC236}">
                  <a16:creationId xmlns:a16="http://schemas.microsoft.com/office/drawing/2014/main" id="{BB9CE857-3A43-4D6B-92B1-5671E11B4E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7" name="Rectangle 90">
              <a:extLst>
                <a:ext uri="{FF2B5EF4-FFF2-40B4-BE49-F238E27FC236}">
                  <a16:creationId xmlns:a16="http://schemas.microsoft.com/office/drawing/2014/main" id="{FFE1DF53-B006-4636-9342-1C6E36FEF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8" name="Freeform 91">
              <a:extLst>
                <a:ext uri="{FF2B5EF4-FFF2-40B4-BE49-F238E27FC236}">
                  <a16:creationId xmlns:a16="http://schemas.microsoft.com/office/drawing/2014/main" id="{4DC111A7-C6C1-4FE6-A0D9-5A3193135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9" name="Freeform 92">
              <a:extLst>
                <a:ext uri="{FF2B5EF4-FFF2-40B4-BE49-F238E27FC236}">
                  <a16:creationId xmlns:a16="http://schemas.microsoft.com/office/drawing/2014/main" id="{BA83265F-B744-446E-B1FE-45E9CE314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0" name="Rectangle 93">
              <a:extLst>
                <a:ext uri="{FF2B5EF4-FFF2-40B4-BE49-F238E27FC236}">
                  <a16:creationId xmlns:a16="http://schemas.microsoft.com/office/drawing/2014/main" id="{03C0659A-D8E2-41BB-902F-000A15BF4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1" name="Rectangle 94">
              <a:extLst>
                <a:ext uri="{FF2B5EF4-FFF2-40B4-BE49-F238E27FC236}">
                  <a16:creationId xmlns:a16="http://schemas.microsoft.com/office/drawing/2014/main" id="{FD954465-1210-4706-96EF-F9360F2AB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2" name="Rectangle 95">
              <a:extLst>
                <a:ext uri="{FF2B5EF4-FFF2-40B4-BE49-F238E27FC236}">
                  <a16:creationId xmlns:a16="http://schemas.microsoft.com/office/drawing/2014/main" id="{A5FEC3DA-5A85-4399-BB1A-6A09C9692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3" name="Rectangle 96">
              <a:extLst>
                <a:ext uri="{FF2B5EF4-FFF2-40B4-BE49-F238E27FC236}">
                  <a16:creationId xmlns:a16="http://schemas.microsoft.com/office/drawing/2014/main" id="{C82A705D-D458-4234-AFC9-1B260E268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4" name="Rectangle 97">
              <a:extLst>
                <a:ext uri="{FF2B5EF4-FFF2-40B4-BE49-F238E27FC236}">
                  <a16:creationId xmlns:a16="http://schemas.microsoft.com/office/drawing/2014/main" id="{C799B564-D67C-4F4A-97E1-B3AE963C6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5" name="Rectangle 98">
              <a:extLst>
                <a:ext uri="{FF2B5EF4-FFF2-40B4-BE49-F238E27FC236}">
                  <a16:creationId xmlns:a16="http://schemas.microsoft.com/office/drawing/2014/main" id="{730B35DC-1BD6-49E8-BCBC-7E391B90D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6" name="Freeform 99">
              <a:extLst>
                <a:ext uri="{FF2B5EF4-FFF2-40B4-BE49-F238E27FC236}">
                  <a16:creationId xmlns:a16="http://schemas.microsoft.com/office/drawing/2014/main" id="{77E5B3C6-CF56-49BC-9593-849A1AD55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7" name="Freeform 100">
              <a:extLst>
                <a:ext uri="{FF2B5EF4-FFF2-40B4-BE49-F238E27FC236}">
                  <a16:creationId xmlns:a16="http://schemas.microsoft.com/office/drawing/2014/main" id="{C5AF122B-1BA8-4DA2-AE99-22A0848E5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8" name="Freeform 101">
              <a:extLst>
                <a:ext uri="{FF2B5EF4-FFF2-40B4-BE49-F238E27FC236}">
                  <a16:creationId xmlns:a16="http://schemas.microsoft.com/office/drawing/2014/main" id="{0B5D1821-EB14-4D81-AD3F-028EAFCDD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9" name="Freeform 102">
              <a:extLst>
                <a:ext uri="{FF2B5EF4-FFF2-40B4-BE49-F238E27FC236}">
                  <a16:creationId xmlns:a16="http://schemas.microsoft.com/office/drawing/2014/main" id="{C76BD958-7358-4626-A18F-4E27B784B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260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0" name="组合 417">
            <a:extLst>
              <a:ext uri="{FF2B5EF4-FFF2-40B4-BE49-F238E27FC236}">
                <a16:creationId xmlns:a16="http://schemas.microsoft.com/office/drawing/2014/main" id="{1138E24E-DCFB-40F7-9928-DA5D862BB997}"/>
              </a:ext>
            </a:extLst>
          </p:cNvPr>
          <p:cNvGrpSpPr/>
          <p:nvPr/>
        </p:nvGrpSpPr>
        <p:grpSpPr>
          <a:xfrm>
            <a:off x="3891027" y="2283963"/>
            <a:ext cx="2844142" cy="3346910"/>
            <a:chOff x="4254884" y="1543891"/>
            <a:chExt cx="3891213" cy="4579075"/>
          </a:xfrm>
          <a:solidFill>
            <a:srgbClr val="FFB265"/>
          </a:solidFill>
        </p:grpSpPr>
        <p:sp>
          <p:nvSpPr>
            <p:cNvPr id="271" name="Freeform 5">
              <a:extLst>
                <a:ext uri="{FF2B5EF4-FFF2-40B4-BE49-F238E27FC236}">
                  <a16:creationId xmlns:a16="http://schemas.microsoft.com/office/drawing/2014/main" id="{9CF3CA73-CA7F-4D88-8F59-3358B068F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2" name="Freeform 6">
              <a:extLst>
                <a:ext uri="{FF2B5EF4-FFF2-40B4-BE49-F238E27FC236}">
                  <a16:creationId xmlns:a16="http://schemas.microsoft.com/office/drawing/2014/main" id="{29BCDCE5-1248-4F34-BB72-2114A9519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3" name="Freeform 7">
              <a:extLst>
                <a:ext uri="{FF2B5EF4-FFF2-40B4-BE49-F238E27FC236}">
                  <a16:creationId xmlns:a16="http://schemas.microsoft.com/office/drawing/2014/main" id="{6A955F63-713F-4236-AE61-B17A03B3B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4" name="Freeform 8">
              <a:extLst>
                <a:ext uri="{FF2B5EF4-FFF2-40B4-BE49-F238E27FC236}">
                  <a16:creationId xmlns:a16="http://schemas.microsoft.com/office/drawing/2014/main" id="{AF58E80D-8075-4FF1-BFA8-3413B1E12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5" name="Freeform 9">
              <a:extLst>
                <a:ext uri="{FF2B5EF4-FFF2-40B4-BE49-F238E27FC236}">
                  <a16:creationId xmlns:a16="http://schemas.microsoft.com/office/drawing/2014/main" id="{0C58862D-BFEC-4C0D-B1D0-8B7C0AE79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6" name="Freeform 10">
              <a:extLst>
                <a:ext uri="{FF2B5EF4-FFF2-40B4-BE49-F238E27FC236}">
                  <a16:creationId xmlns:a16="http://schemas.microsoft.com/office/drawing/2014/main" id="{18FB1917-9B9E-4BFB-BACB-EC753A40D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7" name="Freeform 11">
              <a:extLst>
                <a:ext uri="{FF2B5EF4-FFF2-40B4-BE49-F238E27FC236}">
                  <a16:creationId xmlns:a16="http://schemas.microsoft.com/office/drawing/2014/main" id="{30898C36-8BC6-4812-AEA2-42FDB1F20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8" name="Freeform 12">
              <a:extLst>
                <a:ext uri="{FF2B5EF4-FFF2-40B4-BE49-F238E27FC236}">
                  <a16:creationId xmlns:a16="http://schemas.microsoft.com/office/drawing/2014/main" id="{0E4354BA-9006-456E-801D-4DB51D748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9" name="Rectangle 13">
              <a:extLst>
                <a:ext uri="{FF2B5EF4-FFF2-40B4-BE49-F238E27FC236}">
                  <a16:creationId xmlns:a16="http://schemas.microsoft.com/office/drawing/2014/main" id="{606C1067-5381-49A2-92BD-F9B592C87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0" name="Freeform 14">
              <a:extLst>
                <a:ext uri="{FF2B5EF4-FFF2-40B4-BE49-F238E27FC236}">
                  <a16:creationId xmlns:a16="http://schemas.microsoft.com/office/drawing/2014/main" id="{BA25428F-5EFE-45C2-BBA7-2E32ADA10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1" name="Rectangle 15">
              <a:extLst>
                <a:ext uri="{FF2B5EF4-FFF2-40B4-BE49-F238E27FC236}">
                  <a16:creationId xmlns:a16="http://schemas.microsoft.com/office/drawing/2014/main" id="{ED9E81C2-D50D-424E-8345-3B746F9EB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2" name="Freeform 16">
              <a:extLst>
                <a:ext uri="{FF2B5EF4-FFF2-40B4-BE49-F238E27FC236}">
                  <a16:creationId xmlns:a16="http://schemas.microsoft.com/office/drawing/2014/main" id="{D2549964-ACF8-419B-A62B-CEE9A3969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3" name="Rectangle 17">
              <a:extLst>
                <a:ext uri="{FF2B5EF4-FFF2-40B4-BE49-F238E27FC236}">
                  <a16:creationId xmlns:a16="http://schemas.microsoft.com/office/drawing/2014/main" id="{66BCFE99-C91D-4D48-B2C3-9A2A33C15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4" name="Rectangle 18">
              <a:extLst>
                <a:ext uri="{FF2B5EF4-FFF2-40B4-BE49-F238E27FC236}">
                  <a16:creationId xmlns:a16="http://schemas.microsoft.com/office/drawing/2014/main" id="{44774D46-C4FA-4140-ADBB-C385FB733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5" name="Rectangle 19">
              <a:extLst>
                <a:ext uri="{FF2B5EF4-FFF2-40B4-BE49-F238E27FC236}">
                  <a16:creationId xmlns:a16="http://schemas.microsoft.com/office/drawing/2014/main" id="{E481C664-10B8-4FBD-AA74-42E7B2839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6" name="Freeform 20">
              <a:extLst>
                <a:ext uri="{FF2B5EF4-FFF2-40B4-BE49-F238E27FC236}">
                  <a16:creationId xmlns:a16="http://schemas.microsoft.com/office/drawing/2014/main" id="{2D70D334-F693-4443-8463-3CBE1C86E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7" name="Rectangle 21">
              <a:extLst>
                <a:ext uri="{FF2B5EF4-FFF2-40B4-BE49-F238E27FC236}">
                  <a16:creationId xmlns:a16="http://schemas.microsoft.com/office/drawing/2014/main" id="{2B49B866-CE91-450E-93D4-A7D565F7B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8" name="Freeform 22">
              <a:extLst>
                <a:ext uri="{FF2B5EF4-FFF2-40B4-BE49-F238E27FC236}">
                  <a16:creationId xmlns:a16="http://schemas.microsoft.com/office/drawing/2014/main" id="{6C3B0271-1EE5-4B23-856D-618E77F9C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9" name="Rectangle 23">
              <a:extLst>
                <a:ext uri="{FF2B5EF4-FFF2-40B4-BE49-F238E27FC236}">
                  <a16:creationId xmlns:a16="http://schemas.microsoft.com/office/drawing/2014/main" id="{EAEB6945-5A78-419D-B39D-DD6004F22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0" name="Freeform 24">
              <a:extLst>
                <a:ext uri="{FF2B5EF4-FFF2-40B4-BE49-F238E27FC236}">
                  <a16:creationId xmlns:a16="http://schemas.microsoft.com/office/drawing/2014/main" id="{BB04B6A8-E3DA-488B-A951-284428232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1" name="Freeform 25">
              <a:extLst>
                <a:ext uri="{FF2B5EF4-FFF2-40B4-BE49-F238E27FC236}">
                  <a16:creationId xmlns:a16="http://schemas.microsoft.com/office/drawing/2014/main" id="{17E58644-5F36-4196-982A-7E20B0E1B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2" name="Freeform 26">
              <a:extLst>
                <a:ext uri="{FF2B5EF4-FFF2-40B4-BE49-F238E27FC236}">
                  <a16:creationId xmlns:a16="http://schemas.microsoft.com/office/drawing/2014/main" id="{7A9C764A-5B16-49E4-989B-E11D44265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3" name="Freeform 27">
              <a:extLst>
                <a:ext uri="{FF2B5EF4-FFF2-40B4-BE49-F238E27FC236}">
                  <a16:creationId xmlns:a16="http://schemas.microsoft.com/office/drawing/2014/main" id="{05B6216E-E181-4B34-AB56-B6CEC764F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4" name="Freeform 28">
              <a:extLst>
                <a:ext uri="{FF2B5EF4-FFF2-40B4-BE49-F238E27FC236}">
                  <a16:creationId xmlns:a16="http://schemas.microsoft.com/office/drawing/2014/main" id="{B9C5200B-F43E-4430-B6A5-FE6543742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5" name="Freeform 29">
              <a:extLst>
                <a:ext uri="{FF2B5EF4-FFF2-40B4-BE49-F238E27FC236}">
                  <a16:creationId xmlns:a16="http://schemas.microsoft.com/office/drawing/2014/main" id="{80A3DB87-99AF-4AAF-9EAE-0EEE00F9D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6" name="Freeform 30">
              <a:extLst>
                <a:ext uri="{FF2B5EF4-FFF2-40B4-BE49-F238E27FC236}">
                  <a16:creationId xmlns:a16="http://schemas.microsoft.com/office/drawing/2014/main" id="{89F8D356-F732-447C-B119-DD2079C48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7" name="Freeform 31">
              <a:extLst>
                <a:ext uri="{FF2B5EF4-FFF2-40B4-BE49-F238E27FC236}">
                  <a16:creationId xmlns:a16="http://schemas.microsoft.com/office/drawing/2014/main" id="{ABAD49BC-AB6C-4649-9A3E-7C88CFBF0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8" name="Freeform 32">
              <a:extLst>
                <a:ext uri="{FF2B5EF4-FFF2-40B4-BE49-F238E27FC236}">
                  <a16:creationId xmlns:a16="http://schemas.microsoft.com/office/drawing/2014/main" id="{B4BE6921-496D-4310-99B7-0069A38F6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9" name="Rectangle 33">
              <a:extLst>
                <a:ext uri="{FF2B5EF4-FFF2-40B4-BE49-F238E27FC236}">
                  <a16:creationId xmlns:a16="http://schemas.microsoft.com/office/drawing/2014/main" id="{BBA51ECD-0F47-4658-8FBD-F467309AA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0" name="Freeform 34">
              <a:extLst>
                <a:ext uri="{FF2B5EF4-FFF2-40B4-BE49-F238E27FC236}">
                  <a16:creationId xmlns:a16="http://schemas.microsoft.com/office/drawing/2014/main" id="{1627D27B-C5FA-45EF-801B-85607DC1B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1" name="Freeform 35">
              <a:extLst>
                <a:ext uri="{FF2B5EF4-FFF2-40B4-BE49-F238E27FC236}">
                  <a16:creationId xmlns:a16="http://schemas.microsoft.com/office/drawing/2014/main" id="{8E9F7542-290A-4E80-A1C2-A1B9349B6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2" name="Freeform 36">
              <a:extLst>
                <a:ext uri="{FF2B5EF4-FFF2-40B4-BE49-F238E27FC236}">
                  <a16:creationId xmlns:a16="http://schemas.microsoft.com/office/drawing/2014/main" id="{C2CDCDB2-8191-4AF1-8DAF-C7C24D44E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3" name="Freeform 37">
              <a:extLst>
                <a:ext uri="{FF2B5EF4-FFF2-40B4-BE49-F238E27FC236}">
                  <a16:creationId xmlns:a16="http://schemas.microsoft.com/office/drawing/2014/main" id="{484255DF-10F6-4F98-8911-78AF9F333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4" name="Freeform 38">
              <a:extLst>
                <a:ext uri="{FF2B5EF4-FFF2-40B4-BE49-F238E27FC236}">
                  <a16:creationId xmlns:a16="http://schemas.microsoft.com/office/drawing/2014/main" id="{E8992B97-343C-4F91-AA0F-5F0A5F06F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5" name="Rectangle 39">
              <a:extLst>
                <a:ext uri="{FF2B5EF4-FFF2-40B4-BE49-F238E27FC236}">
                  <a16:creationId xmlns:a16="http://schemas.microsoft.com/office/drawing/2014/main" id="{C4A0BFB1-E2DB-4550-9CEF-CF6B90D48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6" name="Freeform 40">
              <a:extLst>
                <a:ext uri="{FF2B5EF4-FFF2-40B4-BE49-F238E27FC236}">
                  <a16:creationId xmlns:a16="http://schemas.microsoft.com/office/drawing/2014/main" id="{C3282D62-E77A-4367-9478-69D4988D1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7" name="Rectangle 41">
              <a:extLst>
                <a:ext uri="{FF2B5EF4-FFF2-40B4-BE49-F238E27FC236}">
                  <a16:creationId xmlns:a16="http://schemas.microsoft.com/office/drawing/2014/main" id="{0681C925-1B11-4BEF-9C47-9A160241E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" name="Freeform 42">
              <a:extLst>
                <a:ext uri="{FF2B5EF4-FFF2-40B4-BE49-F238E27FC236}">
                  <a16:creationId xmlns:a16="http://schemas.microsoft.com/office/drawing/2014/main" id="{214CA7D4-B6AD-4B0E-B296-4BAFCC684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9" name="Rectangle 43">
              <a:extLst>
                <a:ext uri="{FF2B5EF4-FFF2-40B4-BE49-F238E27FC236}">
                  <a16:creationId xmlns:a16="http://schemas.microsoft.com/office/drawing/2014/main" id="{60CE9525-2F03-45BE-8154-5547099AB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0" name="Rectangle 44">
              <a:extLst>
                <a:ext uri="{FF2B5EF4-FFF2-40B4-BE49-F238E27FC236}">
                  <a16:creationId xmlns:a16="http://schemas.microsoft.com/office/drawing/2014/main" id="{F55DA5DE-11A2-4BBB-9F75-86BF79BE7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1" name="Rectangle 45">
              <a:extLst>
                <a:ext uri="{FF2B5EF4-FFF2-40B4-BE49-F238E27FC236}">
                  <a16:creationId xmlns:a16="http://schemas.microsoft.com/office/drawing/2014/main" id="{38666DFA-F53D-40B1-9DDB-F049A5A91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2" name="Freeform 46">
              <a:extLst>
                <a:ext uri="{FF2B5EF4-FFF2-40B4-BE49-F238E27FC236}">
                  <a16:creationId xmlns:a16="http://schemas.microsoft.com/office/drawing/2014/main" id="{B3ED79F3-2F5A-4D2F-B141-C15820337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3" name="Rectangle 47">
              <a:extLst>
                <a:ext uri="{FF2B5EF4-FFF2-40B4-BE49-F238E27FC236}">
                  <a16:creationId xmlns:a16="http://schemas.microsoft.com/office/drawing/2014/main" id="{5DD207A5-1F35-4852-84FF-2F40B78A7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4" name="Freeform 48">
              <a:extLst>
                <a:ext uri="{FF2B5EF4-FFF2-40B4-BE49-F238E27FC236}">
                  <a16:creationId xmlns:a16="http://schemas.microsoft.com/office/drawing/2014/main" id="{F55799F4-888F-4A0C-B8E5-67B877DE5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5" name="Rectangle 49">
              <a:extLst>
                <a:ext uri="{FF2B5EF4-FFF2-40B4-BE49-F238E27FC236}">
                  <a16:creationId xmlns:a16="http://schemas.microsoft.com/office/drawing/2014/main" id="{3E43F2AE-B9E8-45ED-AC2D-03B7A65E8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6" name="Freeform 50">
              <a:extLst>
                <a:ext uri="{FF2B5EF4-FFF2-40B4-BE49-F238E27FC236}">
                  <a16:creationId xmlns:a16="http://schemas.microsoft.com/office/drawing/2014/main" id="{6EDD2EE1-E59D-4D99-B5F2-9ECB26DB6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7" name="Freeform 51">
              <a:extLst>
                <a:ext uri="{FF2B5EF4-FFF2-40B4-BE49-F238E27FC236}">
                  <a16:creationId xmlns:a16="http://schemas.microsoft.com/office/drawing/2014/main" id="{680C7BB6-99E5-460F-BDAC-4EC4E51CD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8" name="Freeform 52">
              <a:extLst>
                <a:ext uri="{FF2B5EF4-FFF2-40B4-BE49-F238E27FC236}">
                  <a16:creationId xmlns:a16="http://schemas.microsoft.com/office/drawing/2014/main" id="{17D9FC3E-8EAA-4572-A816-C7309ED62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9" name="Freeform 53">
              <a:extLst>
                <a:ext uri="{FF2B5EF4-FFF2-40B4-BE49-F238E27FC236}">
                  <a16:creationId xmlns:a16="http://schemas.microsoft.com/office/drawing/2014/main" id="{288CC8D8-0A89-4BE0-A442-5919DDEE9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0" name="Freeform 54">
              <a:extLst>
                <a:ext uri="{FF2B5EF4-FFF2-40B4-BE49-F238E27FC236}">
                  <a16:creationId xmlns:a16="http://schemas.microsoft.com/office/drawing/2014/main" id="{8A0D3365-99A9-4CAC-9A51-5B7F5B26F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1" name="Freeform 55">
              <a:extLst>
                <a:ext uri="{FF2B5EF4-FFF2-40B4-BE49-F238E27FC236}">
                  <a16:creationId xmlns:a16="http://schemas.microsoft.com/office/drawing/2014/main" id="{AECA90B7-B6A0-4FC9-AA17-502A717C5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2" name="Freeform 56">
              <a:extLst>
                <a:ext uri="{FF2B5EF4-FFF2-40B4-BE49-F238E27FC236}">
                  <a16:creationId xmlns:a16="http://schemas.microsoft.com/office/drawing/2014/main" id="{9B295E35-785A-4AC6-97B6-EB0996E02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3" name="Freeform 57">
              <a:extLst>
                <a:ext uri="{FF2B5EF4-FFF2-40B4-BE49-F238E27FC236}">
                  <a16:creationId xmlns:a16="http://schemas.microsoft.com/office/drawing/2014/main" id="{820346DA-095F-4F2D-99EB-D3D4398EB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4" name="Freeform 58">
              <a:extLst>
                <a:ext uri="{FF2B5EF4-FFF2-40B4-BE49-F238E27FC236}">
                  <a16:creationId xmlns:a16="http://schemas.microsoft.com/office/drawing/2014/main" id="{22C00537-04C3-4BF7-A54C-393A4664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5" name="Freeform 59">
              <a:extLst>
                <a:ext uri="{FF2B5EF4-FFF2-40B4-BE49-F238E27FC236}">
                  <a16:creationId xmlns:a16="http://schemas.microsoft.com/office/drawing/2014/main" id="{C460EADD-84D3-47D8-AAC0-7CE5AD269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6" name="Freeform 60">
              <a:extLst>
                <a:ext uri="{FF2B5EF4-FFF2-40B4-BE49-F238E27FC236}">
                  <a16:creationId xmlns:a16="http://schemas.microsoft.com/office/drawing/2014/main" id="{BC2884C3-8AF1-4944-A0A4-855F4FE8E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7" name="Freeform 61">
              <a:extLst>
                <a:ext uri="{FF2B5EF4-FFF2-40B4-BE49-F238E27FC236}">
                  <a16:creationId xmlns:a16="http://schemas.microsoft.com/office/drawing/2014/main" id="{15D4C163-E872-41A2-BE9E-C01C8A32E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8" name="Freeform 62">
              <a:extLst>
                <a:ext uri="{FF2B5EF4-FFF2-40B4-BE49-F238E27FC236}">
                  <a16:creationId xmlns:a16="http://schemas.microsoft.com/office/drawing/2014/main" id="{48F1EFD7-34ED-4909-8128-3729106CF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9" name="Freeform 63">
              <a:extLst>
                <a:ext uri="{FF2B5EF4-FFF2-40B4-BE49-F238E27FC236}">
                  <a16:creationId xmlns:a16="http://schemas.microsoft.com/office/drawing/2014/main" id="{1C81C5A7-4EE8-424F-99E0-F8809F00E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0" name="Freeform 64">
              <a:extLst>
                <a:ext uri="{FF2B5EF4-FFF2-40B4-BE49-F238E27FC236}">
                  <a16:creationId xmlns:a16="http://schemas.microsoft.com/office/drawing/2014/main" id="{1B786C4B-06BA-41BF-A30F-570EA87AE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1" name="Freeform 76">
              <a:extLst>
                <a:ext uri="{FF2B5EF4-FFF2-40B4-BE49-F238E27FC236}">
                  <a16:creationId xmlns:a16="http://schemas.microsoft.com/office/drawing/2014/main" id="{A401E63E-BE09-4E86-9535-B0F70AE17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2" name="Freeform 77">
              <a:extLst>
                <a:ext uri="{FF2B5EF4-FFF2-40B4-BE49-F238E27FC236}">
                  <a16:creationId xmlns:a16="http://schemas.microsoft.com/office/drawing/2014/main" id="{84B3BBE7-BFA7-46AF-A9C2-90A0F1AD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3" name="Freeform 78">
              <a:extLst>
                <a:ext uri="{FF2B5EF4-FFF2-40B4-BE49-F238E27FC236}">
                  <a16:creationId xmlns:a16="http://schemas.microsoft.com/office/drawing/2014/main" id="{DF0E6688-295D-4CE9-8923-D3A018734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4" name="Freeform 79">
              <a:extLst>
                <a:ext uri="{FF2B5EF4-FFF2-40B4-BE49-F238E27FC236}">
                  <a16:creationId xmlns:a16="http://schemas.microsoft.com/office/drawing/2014/main" id="{A0C68AB7-4305-451B-ACE5-8980E43A7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5" name="Rectangle 80">
              <a:extLst>
                <a:ext uri="{FF2B5EF4-FFF2-40B4-BE49-F238E27FC236}">
                  <a16:creationId xmlns:a16="http://schemas.microsoft.com/office/drawing/2014/main" id="{5028C055-E705-4C71-B24A-4C59A9756B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6" name="Rectangle 81">
              <a:extLst>
                <a:ext uri="{FF2B5EF4-FFF2-40B4-BE49-F238E27FC236}">
                  <a16:creationId xmlns:a16="http://schemas.microsoft.com/office/drawing/2014/main" id="{E208249B-ECDB-4CDE-B9CF-8625E13CC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7" name="Rectangle 82">
              <a:extLst>
                <a:ext uri="{FF2B5EF4-FFF2-40B4-BE49-F238E27FC236}">
                  <a16:creationId xmlns:a16="http://schemas.microsoft.com/office/drawing/2014/main" id="{7F196DFE-C3C8-40B7-A75A-A886F16FB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8" name="Rectangle 83">
              <a:extLst>
                <a:ext uri="{FF2B5EF4-FFF2-40B4-BE49-F238E27FC236}">
                  <a16:creationId xmlns:a16="http://schemas.microsoft.com/office/drawing/2014/main" id="{19D6DFF5-B722-4821-8DA2-D929F99C44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9" name="Rectangle 84">
              <a:extLst>
                <a:ext uri="{FF2B5EF4-FFF2-40B4-BE49-F238E27FC236}">
                  <a16:creationId xmlns:a16="http://schemas.microsoft.com/office/drawing/2014/main" id="{B078D802-0DAA-42A4-83D8-1E0F6CF26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0" name="Rectangle 85">
              <a:extLst>
                <a:ext uri="{FF2B5EF4-FFF2-40B4-BE49-F238E27FC236}">
                  <a16:creationId xmlns:a16="http://schemas.microsoft.com/office/drawing/2014/main" id="{1A088DC9-020B-4CF0-8FED-E640C5E32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1" name="Freeform 86">
              <a:extLst>
                <a:ext uri="{FF2B5EF4-FFF2-40B4-BE49-F238E27FC236}">
                  <a16:creationId xmlns:a16="http://schemas.microsoft.com/office/drawing/2014/main" id="{56D790B4-4333-4E57-BFB9-88A52E3AE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2" name="Freeform 87">
              <a:extLst>
                <a:ext uri="{FF2B5EF4-FFF2-40B4-BE49-F238E27FC236}">
                  <a16:creationId xmlns:a16="http://schemas.microsoft.com/office/drawing/2014/main" id="{ECEBB2BF-FA97-4618-82CC-AE2F73047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3" name="Freeform 88">
              <a:extLst>
                <a:ext uri="{FF2B5EF4-FFF2-40B4-BE49-F238E27FC236}">
                  <a16:creationId xmlns:a16="http://schemas.microsoft.com/office/drawing/2014/main" id="{E2B053EA-A6F5-448C-8C65-0FA2988BA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4" name="Freeform 89">
              <a:extLst>
                <a:ext uri="{FF2B5EF4-FFF2-40B4-BE49-F238E27FC236}">
                  <a16:creationId xmlns:a16="http://schemas.microsoft.com/office/drawing/2014/main" id="{5AC87A04-658E-4A4F-90B6-E2C26AD18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5" name="Rectangle 90">
              <a:extLst>
                <a:ext uri="{FF2B5EF4-FFF2-40B4-BE49-F238E27FC236}">
                  <a16:creationId xmlns:a16="http://schemas.microsoft.com/office/drawing/2014/main" id="{5D9DE231-2CDD-4FAD-979F-362FDD193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6" name="Freeform 91">
              <a:extLst>
                <a:ext uri="{FF2B5EF4-FFF2-40B4-BE49-F238E27FC236}">
                  <a16:creationId xmlns:a16="http://schemas.microsoft.com/office/drawing/2014/main" id="{B83BC17B-66B8-472F-8840-4B42856DA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7" name="Freeform 92">
              <a:extLst>
                <a:ext uri="{FF2B5EF4-FFF2-40B4-BE49-F238E27FC236}">
                  <a16:creationId xmlns:a16="http://schemas.microsoft.com/office/drawing/2014/main" id="{D70EA526-27C9-4C20-B1CF-49D57A4CD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" name="Rectangle 93">
              <a:extLst>
                <a:ext uri="{FF2B5EF4-FFF2-40B4-BE49-F238E27FC236}">
                  <a16:creationId xmlns:a16="http://schemas.microsoft.com/office/drawing/2014/main" id="{A30DAC07-4C50-442C-94EE-DED6D087B8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9" name="Rectangle 94">
              <a:extLst>
                <a:ext uri="{FF2B5EF4-FFF2-40B4-BE49-F238E27FC236}">
                  <a16:creationId xmlns:a16="http://schemas.microsoft.com/office/drawing/2014/main" id="{C4A7D346-9D01-47AC-8188-CCB0E3845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0" name="Rectangle 95">
              <a:extLst>
                <a:ext uri="{FF2B5EF4-FFF2-40B4-BE49-F238E27FC236}">
                  <a16:creationId xmlns:a16="http://schemas.microsoft.com/office/drawing/2014/main" id="{C1EEA65F-97F0-42FD-982D-3D2568BA1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1" name="Rectangle 96">
              <a:extLst>
                <a:ext uri="{FF2B5EF4-FFF2-40B4-BE49-F238E27FC236}">
                  <a16:creationId xmlns:a16="http://schemas.microsoft.com/office/drawing/2014/main" id="{CE5ED2F6-D0D1-4FC3-8113-CC727BFA5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2" name="Rectangle 97">
              <a:extLst>
                <a:ext uri="{FF2B5EF4-FFF2-40B4-BE49-F238E27FC236}">
                  <a16:creationId xmlns:a16="http://schemas.microsoft.com/office/drawing/2014/main" id="{024D3640-3295-43DB-A032-02A795E9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3" name="Rectangle 98">
              <a:extLst>
                <a:ext uri="{FF2B5EF4-FFF2-40B4-BE49-F238E27FC236}">
                  <a16:creationId xmlns:a16="http://schemas.microsoft.com/office/drawing/2014/main" id="{D4FC4F1A-0BD3-455F-A944-463EB2BA4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4" name="Freeform 99">
              <a:extLst>
                <a:ext uri="{FF2B5EF4-FFF2-40B4-BE49-F238E27FC236}">
                  <a16:creationId xmlns:a16="http://schemas.microsoft.com/office/drawing/2014/main" id="{59721D5E-803A-4B2C-9407-5D4102612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5" name="Freeform 100">
              <a:extLst>
                <a:ext uri="{FF2B5EF4-FFF2-40B4-BE49-F238E27FC236}">
                  <a16:creationId xmlns:a16="http://schemas.microsoft.com/office/drawing/2014/main" id="{49B51BF7-7DF0-4A4F-8836-9F9D6B644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6" name="Freeform 101">
              <a:extLst>
                <a:ext uri="{FF2B5EF4-FFF2-40B4-BE49-F238E27FC236}">
                  <a16:creationId xmlns:a16="http://schemas.microsoft.com/office/drawing/2014/main" id="{AE50F7A7-3798-4532-94BA-1FABAEA80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7" name="Freeform 102">
              <a:extLst>
                <a:ext uri="{FF2B5EF4-FFF2-40B4-BE49-F238E27FC236}">
                  <a16:creationId xmlns:a16="http://schemas.microsoft.com/office/drawing/2014/main" id="{9B299961-B002-4B2D-BBC6-2221B98A1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884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58" name="文本框 627">
            <a:extLst>
              <a:ext uri="{FF2B5EF4-FFF2-40B4-BE49-F238E27FC236}">
                <a16:creationId xmlns:a16="http://schemas.microsoft.com/office/drawing/2014/main" id="{3ADDE12B-65D3-40C5-949D-AE7D506DD197}"/>
              </a:ext>
            </a:extLst>
          </p:cNvPr>
          <p:cNvSpPr txBox="1"/>
          <p:nvPr/>
        </p:nvSpPr>
        <p:spPr>
          <a:xfrm>
            <a:off x="5608376" y="2774700"/>
            <a:ext cx="341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9" name="文本框 628">
            <a:extLst>
              <a:ext uri="{FF2B5EF4-FFF2-40B4-BE49-F238E27FC236}">
                <a16:creationId xmlns:a16="http://schemas.microsoft.com/office/drawing/2014/main" id="{A2D4FDC5-2F89-4755-AD73-5A9E75110D70}"/>
              </a:ext>
            </a:extLst>
          </p:cNvPr>
          <p:cNvSpPr txBox="1"/>
          <p:nvPr/>
        </p:nvSpPr>
        <p:spPr>
          <a:xfrm>
            <a:off x="6606448" y="277470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0" name="文本框 629">
            <a:extLst>
              <a:ext uri="{FF2B5EF4-FFF2-40B4-BE49-F238E27FC236}">
                <a16:creationId xmlns:a16="http://schemas.microsoft.com/office/drawing/2014/main" id="{1D6FD325-F0C9-4EAA-8180-0F0EF868A408}"/>
              </a:ext>
            </a:extLst>
          </p:cNvPr>
          <p:cNvSpPr txBox="1"/>
          <p:nvPr/>
        </p:nvSpPr>
        <p:spPr>
          <a:xfrm>
            <a:off x="7376880" y="2774700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62" name="组合 95">
            <a:extLst>
              <a:ext uri="{FF2B5EF4-FFF2-40B4-BE49-F238E27FC236}">
                <a16:creationId xmlns:a16="http://schemas.microsoft.com/office/drawing/2014/main" id="{94116B76-3514-4217-AB8A-3F3463D5BF34}"/>
              </a:ext>
            </a:extLst>
          </p:cNvPr>
          <p:cNvGrpSpPr/>
          <p:nvPr/>
        </p:nvGrpSpPr>
        <p:grpSpPr>
          <a:xfrm>
            <a:off x="722445" y="1946006"/>
            <a:ext cx="3774205" cy="1431893"/>
            <a:chOff x="1147304" y="1194144"/>
            <a:chExt cx="3356299" cy="1431893"/>
          </a:xfrm>
        </p:grpSpPr>
        <p:sp>
          <p:nvSpPr>
            <p:cNvPr id="363" name="文本框 2">
              <a:extLst>
                <a:ext uri="{FF2B5EF4-FFF2-40B4-BE49-F238E27FC236}">
                  <a16:creationId xmlns:a16="http://schemas.microsoft.com/office/drawing/2014/main" id="{F4C35A10-9353-4CD4-A199-4C250237F9E0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sz="2000" b="1" dirty="0">
                  <a:solidFill>
                    <a:srgbClr val="FF9933"/>
                  </a:solidFill>
                  <a:latin typeface="Bookman Old Style" panose="02050604050505020204" pitchFamily="18" charset="0"/>
                </a:rPr>
                <a:t>ЗАКАЗЧИКИ</a:t>
              </a:r>
              <a:endParaRPr lang="en-US" altLang="zh-CN" sz="2000" b="1" dirty="0">
                <a:solidFill>
                  <a:srgbClr val="FF9933"/>
                </a:solidFill>
                <a:latin typeface="Bookman Old Style" panose="020506040505050202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4" name="文本框 3">
              <a:extLst>
                <a:ext uri="{FF2B5EF4-FFF2-40B4-BE49-F238E27FC236}">
                  <a16:creationId xmlns:a16="http://schemas.microsoft.com/office/drawing/2014/main" id="{5DA71FFA-E096-4503-9F7E-BC99E80C15CC}"/>
                </a:ext>
              </a:extLst>
            </p:cNvPr>
            <p:cNvSpPr txBox="1"/>
            <p:nvPr/>
          </p:nvSpPr>
          <p:spPr>
            <a:xfrm>
              <a:off x="1159010" y="1702707"/>
              <a:ext cx="263139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Органы управления образованием </a:t>
              </a:r>
            </a:p>
            <a:p>
              <a:pPr marL="285750" lvl="0" indent="-2857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Администрация ОО</a:t>
              </a:r>
            </a:p>
          </p:txBody>
        </p:sp>
        <p:cxnSp>
          <p:nvCxnSpPr>
            <p:cNvPr id="365" name="直接连接符 5">
              <a:extLst>
                <a:ext uri="{FF2B5EF4-FFF2-40B4-BE49-F238E27FC236}">
                  <a16:creationId xmlns:a16="http://schemas.microsoft.com/office/drawing/2014/main" id="{6B3B9175-A13A-4EC2-9464-3FA074D1A89B}"/>
                </a:ext>
              </a:extLst>
            </p:cNvPr>
            <p:cNvCxnSpPr/>
            <p:nvPr/>
          </p:nvCxnSpPr>
          <p:spPr>
            <a:xfrm>
              <a:off x="1213979" y="1595515"/>
              <a:ext cx="23587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直接连接符 54">
              <a:extLst>
                <a:ext uri="{FF2B5EF4-FFF2-40B4-BE49-F238E27FC236}">
                  <a16:creationId xmlns:a16="http://schemas.microsoft.com/office/drawing/2014/main" id="{38DDE58D-37DE-4CD3-9397-927C02D33B79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组合 95">
            <a:extLst>
              <a:ext uri="{FF2B5EF4-FFF2-40B4-BE49-F238E27FC236}">
                <a16:creationId xmlns:a16="http://schemas.microsoft.com/office/drawing/2014/main" id="{7CDFB0E7-EF19-46B1-A302-9E1FE2234771}"/>
              </a:ext>
            </a:extLst>
          </p:cNvPr>
          <p:cNvGrpSpPr/>
          <p:nvPr/>
        </p:nvGrpSpPr>
        <p:grpSpPr>
          <a:xfrm>
            <a:off x="744807" y="3941235"/>
            <a:ext cx="3356299" cy="1985891"/>
            <a:chOff x="1147304" y="1194144"/>
            <a:chExt cx="3356299" cy="1985891"/>
          </a:xfrm>
        </p:grpSpPr>
        <p:sp>
          <p:nvSpPr>
            <p:cNvPr id="371" name="文本框 2">
              <a:extLst>
                <a:ext uri="{FF2B5EF4-FFF2-40B4-BE49-F238E27FC236}">
                  <a16:creationId xmlns:a16="http://schemas.microsoft.com/office/drawing/2014/main" id="{3F29F9EC-5FFC-455B-B822-E7444AD10F89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b="1" dirty="0">
                  <a:solidFill>
                    <a:srgbClr val="00B0F0"/>
                  </a:solidFill>
                  <a:latin typeface="Bookman Old Style" panose="02050604050505020204" pitchFamily="18" charset="0"/>
                </a:rPr>
                <a:t>УЧАСТНИКИ</a:t>
              </a:r>
              <a:endParaRPr lang="en-US" altLang="zh-CN" b="1" dirty="0">
                <a:solidFill>
                  <a:srgbClr val="00B0F0"/>
                </a:solidFill>
                <a:latin typeface="Bookman Old Style" panose="020506040505050202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2" name="文本框 3">
              <a:extLst>
                <a:ext uri="{FF2B5EF4-FFF2-40B4-BE49-F238E27FC236}">
                  <a16:creationId xmlns:a16="http://schemas.microsoft.com/office/drawing/2014/main" id="{F8AEF851-47C9-4595-9673-186BF1D5A1FB}"/>
                </a:ext>
              </a:extLst>
            </p:cNvPr>
            <p:cNvSpPr txBox="1"/>
            <p:nvPr/>
          </p:nvSpPr>
          <p:spPr>
            <a:xfrm>
              <a:off x="1159010" y="1702707"/>
              <a:ext cx="293814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Администрация ОО</a:t>
              </a:r>
            </a:p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Педагогический коллектив</a:t>
              </a:r>
            </a:p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Родительская общественность</a:t>
              </a:r>
            </a:p>
          </p:txBody>
        </p:sp>
        <p:cxnSp>
          <p:nvCxnSpPr>
            <p:cNvPr id="373" name="直接连接符 5">
              <a:extLst>
                <a:ext uri="{FF2B5EF4-FFF2-40B4-BE49-F238E27FC236}">
                  <a16:creationId xmlns:a16="http://schemas.microsoft.com/office/drawing/2014/main" id="{68C822C1-4D7F-4BA2-9612-344317335281}"/>
                </a:ext>
              </a:extLst>
            </p:cNvPr>
            <p:cNvCxnSpPr/>
            <p:nvPr/>
          </p:nvCxnSpPr>
          <p:spPr>
            <a:xfrm>
              <a:off x="1213979" y="1595515"/>
              <a:ext cx="23587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54">
              <a:extLst>
                <a:ext uri="{FF2B5EF4-FFF2-40B4-BE49-F238E27FC236}">
                  <a16:creationId xmlns:a16="http://schemas.microsoft.com/office/drawing/2014/main" id="{5390C065-C224-4FA7-BB68-3B371A5C4634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7" name="组合 95">
            <a:extLst>
              <a:ext uri="{FF2B5EF4-FFF2-40B4-BE49-F238E27FC236}">
                <a16:creationId xmlns:a16="http://schemas.microsoft.com/office/drawing/2014/main" id="{131F17B2-A2A2-435E-8E9B-202EAA298AB0}"/>
              </a:ext>
            </a:extLst>
          </p:cNvPr>
          <p:cNvGrpSpPr/>
          <p:nvPr/>
        </p:nvGrpSpPr>
        <p:grpSpPr>
          <a:xfrm>
            <a:off x="8950494" y="2471487"/>
            <a:ext cx="3356299" cy="2670076"/>
            <a:chOff x="1147304" y="1194144"/>
            <a:chExt cx="3356299" cy="2670076"/>
          </a:xfrm>
        </p:grpSpPr>
        <p:sp>
          <p:nvSpPr>
            <p:cNvPr id="378" name="文本框 2">
              <a:extLst>
                <a:ext uri="{FF2B5EF4-FFF2-40B4-BE49-F238E27FC236}">
                  <a16:creationId xmlns:a16="http://schemas.microsoft.com/office/drawing/2014/main" id="{F7D4D23D-C143-4D96-BF76-6C165C7F1C59}"/>
                </a:ext>
              </a:extLst>
            </p:cNvPr>
            <p:cNvSpPr txBox="1"/>
            <p:nvPr/>
          </p:nvSpPr>
          <p:spPr>
            <a:xfrm>
              <a:off x="1147304" y="1194144"/>
              <a:ext cx="33562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b="1" dirty="0">
                  <a:solidFill>
                    <a:srgbClr val="649B3F"/>
                  </a:solidFill>
                  <a:latin typeface="Bookman Old Style" panose="02050604050505020204" pitchFamily="18" charset="0"/>
                </a:rPr>
                <a:t>ПОЛЬЗОВАТЕЛИ</a:t>
              </a:r>
              <a:endParaRPr lang="en-US" altLang="zh-CN" b="1" dirty="0">
                <a:solidFill>
                  <a:srgbClr val="649B3F"/>
                </a:solidFill>
                <a:latin typeface="Bookman Old Style" panose="020506040505050202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9" name="文本框 3">
              <a:extLst>
                <a:ext uri="{FF2B5EF4-FFF2-40B4-BE49-F238E27FC236}">
                  <a16:creationId xmlns:a16="http://schemas.microsoft.com/office/drawing/2014/main" id="{19D86A04-C418-4FE3-AFA5-624DF9276CE0}"/>
                </a:ext>
              </a:extLst>
            </p:cNvPr>
            <p:cNvSpPr txBox="1"/>
            <p:nvPr/>
          </p:nvSpPr>
          <p:spPr>
            <a:xfrm>
              <a:off x="1167160" y="1555896"/>
              <a:ext cx="303716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Органы управления образованием </a:t>
              </a:r>
            </a:p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Администрация ОО</a:t>
              </a:r>
            </a:p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Педагогический коллектив</a:t>
              </a:r>
            </a:p>
            <a:p>
              <a:pPr marL="171450" lvl="0" indent="-171450" algn="l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Родительская общественность</a:t>
              </a:r>
            </a:p>
            <a:p>
              <a:pPr marL="171450" lvl="0" indent="-171450">
                <a:buFont typeface="Wingdings" panose="05000000000000000000" pitchFamily="2" charset="2"/>
                <a:buChar char="§"/>
              </a:pPr>
              <a:r>
                <a:rPr lang="ru-RU" dirty="0">
                  <a:latin typeface="Bookman Old Style" panose="02050604050505020204" pitchFamily="18" charset="0"/>
                  <a:cs typeface="Times New Roman" panose="02020603050405020304" pitchFamily="18" charset="0"/>
                </a:rPr>
                <a:t>Воспитанники</a:t>
              </a:r>
              <a:endParaRPr lang="ru-RU" dirty="0">
                <a:latin typeface="Bookman Old Style" panose="02050604050505020204" pitchFamily="18" charset="0"/>
              </a:endParaRPr>
            </a:p>
          </p:txBody>
        </p:sp>
        <p:cxnSp>
          <p:nvCxnSpPr>
            <p:cNvPr id="380" name="直接连接符 5">
              <a:extLst>
                <a:ext uri="{FF2B5EF4-FFF2-40B4-BE49-F238E27FC236}">
                  <a16:creationId xmlns:a16="http://schemas.microsoft.com/office/drawing/2014/main" id="{DA1B3D8A-1439-4182-B461-D652349BBE20}"/>
                </a:ext>
              </a:extLst>
            </p:cNvPr>
            <p:cNvCxnSpPr/>
            <p:nvPr/>
          </p:nvCxnSpPr>
          <p:spPr>
            <a:xfrm>
              <a:off x="1213979" y="1595515"/>
              <a:ext cx="23587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54">
              <a:extLst>
                <a:ext uri="{FF2B5EF4-FFF2-40B4-BE49-F238E27FC236}">
                  <a16:creationId xmlns:a16="http://schemas.microsoft.com/office/drawing/2014/main" id="{08AD5808-C2EA-425C-8C21-10BFEBD3DF98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" name="Заголовок 35">
            <a:extLst>
              <a:ext uri="{FF2B5EF4-FFF2-40B4-BE49-F238E27FC236}">
                <a16:creationId xmlns:a16="http://schemas.microsoft.com/office/drawing/2014/main" id="{70E11CB5-911A-4903-8F63-A1B944351C5C}"/>
              </a:ext>
            </a:extLst>
          </p:cNvPr>
          <p:cNvSpPr txBox="1">
            <a:spLocks/>
          </p:cNvSpPr>
          <p:nvPr/>
        </p:nvSpPr>
        <p:spPr>
          <a:xfrm>
            <a:off x="-6621" y="253341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ЦЕЛЕВАЯ АУДИТОРИЯ</a:t>
            </a:r>
          </a:p>
        </p:txBody>
      </p:sp>
    </p:spTree>
    <p:extLst>
      <p:ext uri="{BB962C8B-B14F-4D97-AF65-F5344CB8AC3E}">
        <p14:creationId xmlns:p14="http://schemas.microsoft.com/office/powerpoint/2010/main" val="262223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5">
            <a:extLst>
              <a:ext uri="{FF2B5EF4-FFF2-40B4-BE49-F238E27FC236}">
                <a16:creationId xmlns:a16="http://schemas.microsoft.com/office/drawing/2014/main" id="{3819D4EB-B73D-460E-9C0F-5F407D6E704D}"/>
              </a:ext>
            </a:extLst>
          </p:cNvPr>
          <p:cNvSpPr txBox="1">
            <a:spLocks/>
          </p:cNvSpPr>
          <p:nvPr/>
        </p:nvSpPr>
        <p:spPr>
          <a:xfrm>
            <a:off x="-6621" y="253341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РЕШАЕМАЯ ПРОБЛЕМА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CA11BCC-5EE2-42DB-BC16-1781E1E612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664474"/>
              </p:ext>
            </p:extLst>
          </p:nvPr>
        </p:nvGraphicFramePr>
        <p:xfrm>
          <a:off x="-276725" y="0"/>
          <a:ext cx="1235382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644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38EB63-280B-4390-BDA8-D0232360EC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5358" y="4740252"/>
            <a:ext cx="630000" cy="63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E805C4-9558-4DE8-B8BA-334C703A0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135358" y="4736181"/>
            <a:ext cx="630000" cy="63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5107F3-AF8A-43FE-BD4A-DDB0B77D1B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035358" y="4736181"/>
            <a:ext cx="630000" cy="630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B9A577-5F3E-4223-874C-036D56A94C0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935358" y="4736181"/>
            <a:ext cx="630000" cy="630000"/>
          </a:xfrm>
          <a:prstGeom prst="rect">
            <a:avLst/>
          </a:prstGeom>
        </p:spPr>
      </p:pic>
      <p:sp>
        <p:nvSpPr>
          <p:cNvPr id="10" name="Заголовок 35">
            <a:extLst>
              <a:ext uri="{FF2B5EF4-FFF2-40B4-BE49-F238E27FC236}">
                <a16:creationId xmlns:a16="http://schemas.microsoft.com/office/drawing/2014/main" id="{F9517558-A4AF-4D6C-B25A-6183C6126B3E}"/>
              </a:ext>
            </a:extLst>
          </p:cNvPr>
          <p:cNvSpPr txBox="1">
            <a:spLocks/>
          </p:cNvSpPr>
          <p:nvPr/>
        </p:nvSpPr>
        <p:spPr>
          <a:xfrm>
            <a:off x="5952584" y="173012"/>
            <a:ext cx="5797516" cy="840077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ПРЕДМЕТ КОМАНДНОГО КОВОРКИНГ НАСТАВНИЧЕСТВА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C3F1EC-33AF-44DC-A907-9A4B3EF13F3C}"/>
              </a:ext>
            </a:extLst>
          </p:cNvPr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9">
            <a:extLst>
              <a:ext uri="{FF2B5EF4-FFF2-40B4-BE49-F238E27FC236}">
                <a16:creationId xmlns:a16="http://schemas.microsoft.com/office/drawing/2014/main" id="{9DD0E331-0F44-4142-AFA4-38C3D54232C7}"/>
              </a:ext>
            </a:extLst>
          </p:cNvPr>
          <p:cNvSpPr txBox="1">
            <a:spLocks/>
          </p:cNvSpPr>
          <p:nvPr/>
        </p:nvSpPr>
        <p:spPr>
          <a:xfrm>
            <a:off x="101554" y="505577"/>
            <a:ext cx="5084056" cy="58468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indent="17463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Профессиональные дефициты наставляемых педагогов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9203F0D-5844-406D-BA97-1536F55FF962}"/>
              </a:ext>
            </a:extLst>
          </p:cNvPr>
          <p:cNvSpPr/>
          <p:nvPr/>
        </p:nvSpPr>
        <p:spPr>
          <a:xfrm>
            <a:off x="5952584" y="128655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Показатели готовности педагогов к наставнической деятельности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095E0143-4DC8-44EF-89D5-B7A7928846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6670521"/>
              </p:ext>
            </p:extLst>
          </p:nvPr>
        </p:nvGraphicFramePr>
        <p:xfrm>
          <a:off x="5375862" y="2117558"/>
          <a:ext cx="6816137" cy="474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27B038B7-8AE2-4733-838B-CFB1BF4C16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587085"/>
              </p:ext>
            </p:extLst>
          </p:nvPr>
        </p:nvGraphicFramePr>
        <p:xfrm>
          <a:off x="143415" y="1609724"/>
          <a:ext cx="5042195" cy="5067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239851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椭圆 505">
            <a:extLst>
              <a:ext uri="{FF2B5EF4-FFF2-40B4-BE49-F238E27FC236}">
                <a16:creationId xmlns:a16="http://schemas.microsoft.com/office/drawing/2014/main" id="{BB90A924-15BD-4E5B-BD75-48370C445674}"/>
              </a:ext>
            </a:extLst>
          </p:cNvPr>
          <p:cNvSpPr/>
          <p:nvPr/>
        </p:nvSpPr>
        <p:spPr>
          <a:xfrm>
            <a:off x="2628602" y="4099306"/>
            <a:ext cx="2375007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1" name="椭圆 505">
            <a:extLst>
              <a:ext uri="{FF2B5EF4-FFF2-40B4-BE49-F238E27FC236}">
                <a16:creationId xmlns:a16="http://schemas.microsoft.com/office/drawing/2014/main" id="{F738F976-6C85-4CDC-B6FB-FB72B7C6042F}"/>
              </a:ext>
            </a:extLst>
          </p:cNvPr>
          <p:cNvSpPr/>
          <p:nvPr/>
        </p:nvSpPr>
        <p:spPr>
          <a:xfrm>
            <a:off x="3068853" y="3879280"/>
            <a:ext cx="2375007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0" name="椭圆 203">
            <a:extLst>
              <a:ext uri="{FF2B5EF4-FFF2-40B4-BE49-F238E27FC236}">
                <a16:creationId xmlns:a16="http://schemas.microsoft.com/office/drawing/2014/main" id="{6E0EBB76-1422-4D23-A5F2-252AD0F6F4A4}"/>
              </a:ext>
            </a:extLst>
          </p:cNvPr>
          <p:cNvSpPr/>
          <p:nvPr/>
        </p:nvSpPr>
        <p:spPr>
          <a:xfrm>
            <a:off x="6891706" y="4043507"/>
            <a:ext cx="2375007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9" name="椭圆 203">
            <a:extLst>
              <a:ext uri="{FF2B5EF4-FFF2-40B4-BE49-F238E27FC236}">
                <a16:creationId xmlns:a16="http://schemas.microsoft.com/office/drawing/2014/main" id="{226BA2F2-AD88-4FD1-A8AB-1D3986DC71F5}"/>
              </a:ext>
            </a:extLst>
          </p:cNvPr>
          <p:cNvSpPr/>
          <p:nvPr/>
        </p:nvSpPr>
        <p:spPr>
          <a:xfrm>
            <a:off x="6557945" y="3890562"/>
            <a:ext cx="2375007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Заголовок 35">
            <a:extLst>
              <a:ext uri="{FF2B5EF4-FFF2-40B4-BE49-F238E27FC236}">
                <a16:creationId xmlns:a16="http://schemas.microsoft.com/office/drawing/2014/main" id="{DD77FB82-0DE5-47F1-80A1-63038F0DAE8F}"/>
              </a:ext>
            </a:extLst>
          </p:cNvPr>
          <p:cNvSpPr txBox="1">
            <a:spLocks/>
          </p:cNvSpPr>
          <p:nvPr/>
        </p:nvSpPr>
        <p:spPr>
          <a:xfrm>
            <a:off x="0" y="288441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СУТЬ ВЗАИМОДЕЙСТВИЯ НАСТАВНИКОВ И НАСТАВЛЯЕМЫХ</a:t>
            </a:r>
          </a:p>
        </p:txBody>
      </p:sp>
      <p:sp>
        <p:nvSpPr>
          <p:cNvPr id="6" name="椭圆 203">
            <a:extLst>
              <a:ext uri="{FF2B5EF4-FFF2-40B4-BE49-F238E27FC236}">
                <a16:creationId xmlns:a16="http://schemas.microsoft.com/office/drawing/2014/main" id="{90829DF5-F18A-43BE-B8F3-B882168FB3AE}"/>
              </a:ext>
            </a:extLst>
          </p:cNvPr>
          <p:cNvSpPr/>
          <p:nvPr/>
        </p:nvSpPr>
        <p:spPr>
          <a:xfrm>
            <a:off x="6405445" y="3669785"/>
            <a:ext cx="2375007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505">
            <a:extLst>
              <a:ext uri="{FF2B5EF4-FFF2-40B4-BE49-F238E27FC236}">
                <a16:creationId xmlns:a16="http://schemas.microsoft.com/office/drawing/2014/main" id="{A1085879-116A-4AD5-913B-04886DCEB338}"/>
              </a:ext>
            </a:extLst>
          </p:cNvPr>
          <p:cNvSpPr/>
          <p:nvPr/>
        </p:nvSpPr>
        <p:spPr>
          <a:xfrm>
            <a:off x="3270225" y="3658486"/>
            <a:ext cx="2375007" cy="30538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" name="组合 1">
            <a:extLst>
              <a:ext uri="{FF2B5EF4-FFF2-40B4-BE49-F238E27FC236}">
                <a16:creationId xmlns:a16="http://schemas.microsoft.com/office/drawing/2014/main" id="{280417F8-73DF-47DB-9791-7053B9DE5DED}"/>
              </a:ext>
            </a:extLst>
          </p:cNvPr>
          <p:cNvGrpSpPr/>
          <p:nvPr/>
        </p:nvGrpSpPr>
        <p:grpSpPr>
          <a:xfrm>
            <a:off x="3560359" y="1192588"/>
            <a:ext cx="2144615" cy="2576526"/>
            <a:chOff x="4272260" y="1543891"/>
            <a:chExt cx="3873837" cy="4579075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9BE5432-D562-4717-883A-496011CB0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85BC193E-1803-4435-A58F-BC71571B4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60CFC905-174C-4433-81C9-9A5CD67EF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11055E72-B312-4A7A-BF69-D30F71829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5324F991-1001-4941-B194-3A16CE963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19F5AFED-15CF-41AE-81A3-3C8220F31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130A99EF-2346-4D63-8090-D4EA59140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A63B3BFC-5112-4734-B751-16838F4D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913E1E74-6E02-4B2C-9066-C0AE5D6E6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7D5EF2A-E36D-409F-8726-17328D5A2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E829285B-8661-428C-8152-897F02A95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AF06605-0A42-4AAB-9286-32C9E09D0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1460C715-BE98-48B7-9B22-650AE16E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3509A8B0-7DF5-4060-9451-5089C055B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D0E3A2DE-5854-4BBB-AC8E-732BD13C1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0B57B73D-2B34-45E6-A0D5-3BCD6D0C4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C8069AE1-FF27-4787-9409-0806722E4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603BD906-4A1C-4281-A986-0ECFDDF97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A13B0D53-C7E5-444A-A2D2-496921802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E16FC1E5-C968-4D6A-96B9-A95ECDF52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E45C19B7-82B0-4599-88E6-B4CBC947C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E547D8AE-B381-4A7D-BC44-7E9236834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66942743-6C0E-461B-942C-9F264668E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ACFD1826-3944-4EA1-87F2-70AB05E83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00C6E7AF-C696-4F5C-9D6F-61AD507B1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9CDD6A08-FA7B-4C08-AB75-E9F59F275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CD2E7405-451F-42BF-91EE-7D0BA2FB6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7B7C575D-5D8E-4BFC-99A8-CCC36D8EB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Rectangle 33">
              <a:extLst>
                <a:ext uri="{FF2B5EF4-FFF2-40B4-BE49-F238E27FC236}">
                  <a16:creationId xmlns:a16="http://schemas.microsoft.com/office/drawing/2014/main" id="{285831DB-3EAE-4094-AB5C-32C3BF126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0F6F5428-A1A2-4400-943F-2CCDF2152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408FE2B6-D3F6-4D41-9969-F7AB62AA1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CA7FC2AB-2643-40B1-A85E-EA036D3DC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7D79A0F1-76E6-4286-B9DC-695C34AA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96F41322-8C9D-420C-9E1B-79E8C1FFA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Rectangle 39">
              <a:extLst>
                <a:ext uri="{FF2B5EF4-FFF2-40B4-BE49-F238E27FC236}">
                  <a16:creationId xmlns:a16="http://schemas.microsoft.com/office/drawing/2014/main" id="{4372D030-D101-48F4-9B57-F2644280B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918C2BC0-FEF3-44D0-9BF9-72B84D8B5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Rectangle 41">
              <a:extLst>
                <a:ext uri="{FF2B5EF4-FFF2-40B4-BE49-F238E27FC236}">
                  <a16:creationId xmlns:a16="http://schemas.microsoft.com/office/drawing/2014/main" id="{3B7780BB-7DB2-4B18-9E2C-12E0C60B3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ECBBA6C7-4D4A-472A-BB42-015C2CCC9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Rectangle 43">
              <a:extLst>
                <a:ext uri="{FF2B5EF4-FFF2-40B4-BE49-F238E27FC236}">
                  <a16:creationId xmlns:a16="http://schemas.microsoft.com/office/drawing/2014/main" id="{ACE2E50C-446D-4C36-961B-A6B66C8BE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Rectangle 44">
              <a:extLst>
                <a:ext uri="{FF2B5EF4-FFF2-40B4-BE49-F238E27FC236}">
                  <a16:creationId xmlns:a16="http://schemas.microsoft.com/office/drawing/2014/main" id="{55536BDB-3232-406C-A41C-A904EFA7C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Rectangle 45">
              <a:extLst>
                <a:ext uri="{FF2B5EF4-FFF2-40B4-BE49-F238E27FC236}">
                  <a16:creationId xmlns:a16="http://schemas.microsoft.com/office/drawing/2014/main" id="{534DF397-2C5E-4EA5-8EE7-FC00A0B85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FF1E7FD4-6765-4F37-94C4-7517C2485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Rectangle 47">
              <a:extLst>
                <a:ext uri="{FF2B5EF4-FFF2-40B4-BE49-F238E27FC236}">
                  <a16:creationId xmlns:a16="http://schemas.microsoft.com/office/drawing/2014/main" id="{9FC65205-B12C-46A5-A1A1-DD762572B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E4534BA0-9CF8-4153-B696-A9F5262C6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Rectangle 49">
              <a:extLst>
                <a:ext uri="{FF2B5EF4-FFF2-40B4-BE49-F238E27FC236}">
                  <a16:creationId xmlns:a16="http://schemas.microsoft.com/office/drawing/2014/main" id="{A3564745-82A4-4C94-AD1D-97B468A6C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1C58FF95-F5B4-4FD5-89E0-66C712FA0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F5142427-2284-4BDC-B1DD-56091EB92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3923CA39-41E5-46D7-A173-E5F8EDA13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C190C913-2D9B-41E9-BA13-836966C78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F1E974FC-3274-4B25-B89C-D67C6137D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FFFBB9AF-7A84-4168-B1B5-AC1E9C0B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0D87FFAA-B243-4C9A-A52E-D1F497DB7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12C02528-720B-43EF-9E52-5FA19A149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04C2098F-551B-4285-BA7A-E558BAEBF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BC484536-EA59-4736-95BD-032283B58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id="{B65EB9F2-15BB-402E-B5B7-CABEEB491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:a16="http://schemas.microsoft.com/office/drawing/2014/main" id="{D52698DE-2A4F-4169-9947-05B05FFB2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:a16="http://schemas.microsoft.com/office/drawing/2014/main" id="{1AAF249C-8A58-4483-8912-BD63A82DB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2864F0DA-EC8F-47C1-AC41-327935E61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A01C8FC1-2891-41D7-A280-B65680626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76">
              <a:extLst>
                <a:ext uri="{FF2B5EF4-FFF2-40B4-BE49-F238E27FC236}">
                  <a16:creationId xmlns:a16="http://schemas.microsoft.com/office/drawing/2014/main" id="{35F8A298-DEC2-4C7D-94C5-004B36B0E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Freeform 77">
              <a:extLst>
                <a:ext uri="{FF2B5EF4-FFF2-40B4-BE49-F238E27FC236}">
                  <a16:creationId xmlns:a16="http://schemas.microsoft.com/office/drawing/2014/main" id="{7078B092-45AF-4E5D-82F1-3A435B4D8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Freeform 78">
              <a:extLst>
                <a:ext uri="{FF2B5EF4-FFF2-40B4-BE49-F238E27FC236}">
                  <a16:creationId xmlns:a16="http://schemas.microsoft.com/office/drawing/2014/main" id="{13D1027B-BB5D-4FB2-92D3-6C0737EEB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Freeform 79">
              <a:extLst>
                <a:ext uri="{FF2B5EF4-FFF2-40B4-BE49-F238E27FC236}">
                  <a16:creationId xmlns:a16="http://schemas.microsoft.com/office/drawing/2014/main" id="{D5D62023-B2F1-40ED-A334-42344FC2B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Rectangle 80">
              <a:extLst>
                <a:ext uri="{FF2B5EF4-FFF2-40B4-BE49-F238E27FC236}">
                  <a16:creationId xmlns:a16="http://schemas.microsoft.com/office/drawing/2014/main" id="{26963C6C-C60A-4B0A-810C-CF9358A68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Rectangle 81">
              <a:extLst>
                <a:ext uri="{FF2B5EF4-FFF2-40B4-BE49-F238E27FC236}">
                  <a16:creationId xmlns:a16="http://schemas.microsoft.com/office/drawing/2014/main" id="{743F48EE-0E2C-421E-9A22-6A0B44EC5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Rectangle 82">
              <a:extLst>
                <a:ext uri="{FF2B5EF4-FFF2-40B4-BE49-F238E27FC236}">
                  <a16:creationId xmlns:a16="http://schemas.microsoft.com/office/drawing/2014/main" id="{0B9E38E0-9700-4CBA-AF0A-6CDBD6DBD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Rectangle 83">
              <a:extLst>
                <a:ext uri="{FF2B5EF4-FFF2-40B4-BE49-F238E27FC236}">
                  <a16:creationId xmlns:a16="http://schemas.microsoft.com/office/drawing/2014/main" id="{F1D13DDC-649E-4F2F-B84D-7D41D923A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Rectangle 84">
              <a:extLst>
                <a:ext uri="{FF2B5EF4-FFF2-40B4-BE49-F238E27FC236}">
                  <a16:creationId xmlns:a16="http://schemas.microsoft.com/office/drawing/2014/main" id="{ED36A424-8854-483E-8DEE-B17899997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Rectangle 85">
              <a:extLst>
                <a:ext uri="{FF2B5EF4-FFF2-40B4-BE49-F238E27FC236}">
                  <a16:creationId xmlns:a16="http://schemas.microsoft.com/office/drawing/2014/main" id="{A2B69CD8-5757-4C82-9409-F9865F204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Freeform 86">
              <a:extLst>
                <a:ext uri="{FF2B5EF4-FFF2-40B4-BE49-F238E27FC236}">
                  <a16:creationId xmlns:a16="http://schemas.microsoft.com/office/drawing/2014/main" id="{85E0E3CB-A0AA-42C1-8C39-4FAE43D41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Freeform 87">
              <a:extLst>
                <a:ext uri="{FF2B5EF4-FFF2-40B4-BE49-F238E27FC236}">
                  <a16:creationId xmlns:a16="http://schemas.microsoft.com/office/drawing/2014/main" id="{D306EA2B-256C-43D8-A351-D4380411A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Freeform 88">
              <a:extLst>
                <a:ext uri="{FF2B5EF4-FFF2-40B4-BE49-F238E27FC236}">
                  <a16:creationId xmlns:a16="http://schemas.microsoft.com/office/drawing/2014/main" id="{244129E4-BA37-4B08-8986-ECE3B4089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Freeform 89">
              <a:extLst>
                <a:ext uri="{FF2B5EF4-FFF2-40B4-BE49-F238E27FC236}">
                  <a16:creationId xmlns:a16="http://schemas.microsoft.com/office/drawing/2014/main" id="{FA2EF344-55D0-49B1-9942-8BC091896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Rectangle 90">
              <a:extLst>
                <a:ext uri="{FF2B5EF4-FFF2-40B4-BE49-F238E27FC236}">
                  <a16:creationId xmlns:a16="http://schemas.microsoft.com/office/drawing/2014/main" id="{F66F0416-1A70-4B61-BAF0-B2A84EFCA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Freeform 91">
              <a:extLst>
                <a:ext uri="{FF2B5EF4-FFF2-40B4-BE49-F238E27FC236}">
                  <a16:creationId xmlns:a16="http://schemas.microsoft.com/office/drawing/2014/main" id="{F9AD78F1-D021-4138-AB67-912E908AD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Freeform 92">
              <a:extLst>
                <a:ext uri="{FF2B5EF4-FFF2-40B4-BE49-F238E27FC236}">
                  <a16:creationId xmlns:a16="http://schemas.microsoft.com/office/drawing/2014/main" id="{44BF7A7E-DCE5-46B1-B836-6341EC917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Rectangle 93">
              <a:extLst>
                <a:ext uri="{FF2B5EF4-FFF2-40B4-BE49-F238E27FC236}">
                  <a16:creationId xmlns:a16="http://schemas.microsoft.com/office/drawing/2014/main" id="{8791B581-C021-43B7-BC2A-5D2702E21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Rectangle 94">
              <a:extLst>
                <a:ext uri="{FF2B5EF4-FFF2-40B4-BE49-F238E27FC236}">
                  <a16:creationId xmlns:a16="http://schemas.microsoft.com/office/drawing/2014/main" id="{E76E7B61-E869-498C-BC9A-84B9A32F3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Rectangle 95">
              <a:extLst>
                <a:ext uri="{FF2B5EF4-FFF2-40B4-BE49-F238E27FC236}">
                  <a16:creationId xmlns:a16="http://schemas.microsoft.com/office/drawing/2014/main" id="{45B2D29D-4C8E-4DF5-8636-A7F9B2A29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Rectangle 96">
              <a:extLst>
                <a:ext uri="{FF2B5EF4-FFF2-40B4-BE49-F238E27FC236}">
                  <a16:creationId xmlns:a16="http://schemas.microsoft.com/office/drawing/2014/main" id="{9655DD4F-65B6-4AE9-926A-57252677E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Rectangle 97">
              <a:extLst>
                <a:ext uri="{FF2B5EF4-FFF2-40B4-BE49-F238E27FC236}">
                  <a16:creationId xmlns:a16="http://schemas.microsoft.com/office/drawing/2014/main" id="{33C8C6BD-5B31-40FC-9EEE-DFF99FD55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Rectangle 98">
              <a:extLst>
                <a:ext uri="{FF2B5EF4-FFF2-40B4-BE49-F238E27FC236}">
                  <a16:creationId xmlns:a16="http://schemas.microsoft.com/office/drawing/2014/main" id="{A03D765E-E339-4231-860E-B0D66B3BB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Freeform 99">
              <a:extLst>
                <a:ext uri="{FF2B5EF4-FFF2-40B4-BE49-F238E27FC236}">
                  <a16:creationId xmlns:a16="http://schemas.microsoft.com/office/drawing/2014/main" id="{2CB20713-E3B5-4D13-A95B-87D874730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Freeform 100">
              <a:extLst>
                <a:ext uri="{FF2B5EF4-FFF2-40B4-BE49-F238E27FC236}">
                  <a16:creationId xmlns:a16="http://schemas.microsoft.com/office/drawing/2014/main" id="{73299B0F-17B1-490A-AE33-6469ED71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Freeform 101">
              <a:extLst>
                <a:ext uri="{FF2B5EF4-FFF2-40B4-BE49-F238E27FC236}">
                  <a16:creationId xmlns:a16="http://schemas.microsoft.com/office/drawing/2014/main" id="{44FCEC89-82F9-4F98-AA4B-410CFAE68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Freeform 102">
              <a:extLst>
                <a:ext uri="{FF2B5EF4-FFF2-40B4-BE49-F238E27FC236}">
                  <a16:creationId xmlns:a16="http://schemas.microsoft.com/office/drawing/2014/main" id="{D006833C-F022-4BE4-A18C-AC64CC38D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260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649B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96" name="组合 417">
            <a:extLst>
              <a:ext uri="{FF2B5EF4-FFF2-40B4-BE49-F238E27FC236}">
                <a16:creationId xmlns:a16="http://schemas.microsoft.com/office/drawing/2014/main" id="{40389741-8D0B-40BB-B7D8-8ADB726DB375}"/>
              </a:ext>
            </a:extLst>
          </p:cNvPr>
          <p:cNvGrpSpPr/>
          <p:nvPr/>
        </p:nvGrpSpPr>
        <p:grpSpPr>
          <a:xfrm flipH="1">
            <a:off x="6214982" y="1204018"/>
            <a:ext cx="2210635" cy="2572518"/>
            <a:chOff x="4254884" y="1543891"/>
            <a:chExt cx="3891213" cy="4579075"/>
          </a:xfrm>
        </p:grpSpPr>
        <p:sp>
          <p:nvSpPr>
            <p:cNvPr id="97" name="Freeform 5">
              <a:extLst>
                <a:ext uri="{FF2B5EF4-FFF2-40B4-BE49-F238E27FC236}">
                  <a16:creationId xmlns:a16="http://schemas.microsoft.com/office/drawing/2014/main" id="{4570D5E0-4B03-440D-A7DF-43B11E689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8" name="Freeform 6">
              <a:extLst>
                <a:ext uri="{FF2B5EF4-FFF2-40B4-BE49-F238E27FC236}">
                  <a16:creationId xmlns:a16="http://schemas.microsoft.com/office/drawing/2014/main" id="{C8113A92-5A06-4EFC-A9E2-22182FA01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Freeform 7">
              <a:extLst>
                <a:ext uri="{FF2B5EF4-FFF2-40B4-BE49-F238E27FC236}">
                  <a16:creationId xmlns:a16="http://schemas.microsoft.com/office/drawing/2014/main" id="{8E564A51-2068-4419-A41E-D434F0ED0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Freeform 8">
              <a:extLst>
                <a:ext uri="{FF2B5EF4-FFF2-40B4-BE49-F238E27FC236}">
                  <a16:creationId xmlns:a16="http://schemas.microsoft.com/office/drawing/2014/main" id="{A8E39843-CE32-4869-9C5F-0AF779967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9">
              <a:extLst>
                <a:ext uri="{FF2B5EF4-FFF2-40B4-BE49-F238E27FC236}">
                  <a16:creationId xmlns:a16="http://schemas.microsoft.com/office/drawing/2014/main" id="{DB0E4D5F-4B3B-4AD2-8291-A5A7772E8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10">
              <a:extLst>
                <a:ext uri="{FF2B5EF4-FFF2-40B4-BE49-F238E27FC236}">
                  <a16:creationId xmlns:a16="http://schemas.microsoft.com/office/drawing/2014/main" id="{6B44A8EF-2A5E-4D75-B2EC-4FE632237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Freeform 11">
              <a:extLst>
                <a:ext uri="{FF2B5EF4-FFF2-40B4-BE49-F238E27FC236}">
                  <a16:creationId xmlns:a16="http://schemas.microsoft.com/office/drawing/2014/main" id="{61239D70-6E0F-456F-A909-4153739B8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12">
              <a:extLst>
                <a:ext uri="{FF2B5EF4-FFF2-40B4-BE49-F238E27FC236}">
                  <a16:creationId xmlns:a16="http://schemas.microsoft.com/office/drawing/2014/main" id="{FB59C052-4242-45B8-A148-420670EC4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Rectangle 13">
              <a:extLst>
                <a:ext uri="{FF2B5EF4-FFF2-40B4-BE49-F238E27FC236}">
                  <a16:creationId xmlns:a16="http://schemas.microsoft.com/office/drawing/2014/main" id="{14449DD4-59CB-47E6-B8A3-C6DB95E1C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14">
              <a:extLst>
                <a:ext uri="{FF2B5EF4-FFF2-40B4-BE49-F238E27FC236}">
                  <a16:creationId xmlns:a16="http://schemas.microsoft.com/office/drawing/2014/main" id="{C4403199-CB35-4915-965E-482FE9107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Rectangle 15">
              <a:extLst>
                <a:ext uri="{FF2B5EF4-FFF2-40B4-BE49-F238E27FC236}">
                  <a16:creationId xmlns:a16="http://schemas.microsoft.com/office/drawing/2014/main" id="{20CF2547-7187-4FAF-89D8-C5A31DE4B8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5441BD34-C8DE-413B-9464-B14D6B5CF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Rectangle 17">
              <a:extLst>
                <a:ext uri="{FF2B5EF4-FFF2-40B4-BE49-F238E27FC236}">
                  <a16:creationId xmlns:a16="http://schemas.microsoft.com/office/drawing/2014/main" id="{E4303016-DCD6-45BD-9179-00C9D4E72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Rectangle 18">
              <a:extLst>
                <a:ext uri="{FF2B5EF4-FFF2-40B4-BE49-F238E27FC236}">
                  <a16:creationId xmlns:a16="http://schemas.microsoft.com/office/drawing/2014/main" id="{F9C289B4-A05B-4FB3-BAB8-64E5F65F5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Rectangle 19">
              <a:extLst>
                <a:ext uri="{FF2B5EF4-FFF2-40B4-BE49-F238E27FC236}">
                  <a16:creationId xmlns:a16="http://schemas.microsoft.com/office/drawing/2014/main" id="{A767B9F7-B073-4581-BCEB-31DE84A2F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20">
              <a:extLst>
                <a:ext uri="{FF2B5EF4-FFF2-40B4-BE49-F238E27FC236}">
                  <a16:creationId xmlns:a16="http://schemas.microsoft.com/office/drawing/2014/main" id="{3770E399-6330-4427-B595-D795AE073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Rectangle 21">
              <a:extLst>
                <a:ext uri="{FF2B5EF4-FFF2-40B4-BE49-F238E27FC236}">
                  <a16:creationId xmlns:a16="http://schemas.microsoft.com/office/drawing/2014/main" id="{50F387A3-4973-4416-A23F-6DB473CA8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22">
              <a:extLst>
                <a:ext uri="{FF2B5EF4-FFF2-40B4-BE49-F238E27FC236}">
                  <a16:creationId xmlns:a16="http://schemas.microsoft.com/office/drawing/2014/main" id="{2D125CC2-FEB2-47BF-9473-C9F21D21F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Rectangle 23">
              <a:extLst>
                <a:ext uri="{FF2B5EF4-FFF2-40B4-BE49-F238E27FC236}">
                  <a16:creationId xmlns:a16="http://schemas.microsoft.com/office/drawing/2014/main" id="{23F84AD5-5FA2-4CC2-9043-ECA5D2A10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24">
              <a:extLst>
                <a:ext uri="{FF2B5EF4-FFF2-40B4-BE49-F238E27FC236}">
                  <a16:creationId xmlns:a16="http://schemas.microsoft.com/office/drawing/2014/main" id="{FC12AE9F-EC06-4CA0-8CCB-348145DD0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25">
              <a:extLst>
                <a:ext uri="{FF2B5EF4-FFF2-40B4-BE49-F238E27FC236}">
                  <a16:creationId xmlns:a16="http://schemas.microsoft.com/office/drawing/2014/main" id="{E2BE7FAC-0983-4AC0-9501-9DC7CB7C9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26">
              <a:extLst>
                <a:ext uri="{FF2B5EF4-FFF2-40B4-BE49-F238E27FC236}">
                  <a16:creationId xmlns:a16="http://schemas.microsoft.com/office/drawing/2014/main" id="{07368E89-2D51-44E9-A6D9-EF2410CE6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27">
              <a:extLst>
                <a:ext uri="{FF2B5EF4-FFF2-40B4-BE49-F238E27FC236}">
                  <a16:creationId xmlns:a16="http://schemas.microsoft.com/office/drawing/2014/main" id="{6F3E5E85-70A8-4F1E-ABF0-B5E0A09C4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28">
              <a:extLst>
                <a:ext uri="{FF2B5EF4-FFF2-40B4-BE49-F238E27FC236}">
                  <a16:creationId xmlns:a16="http://schemas.microsoft.com/office/drawing/2014/main" id="{5AC4DBCF-C322-43F5-AACC-DC5C0584A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29">
              <a:extLst>
                <a:ext uri="{FF2B5EF4-FFF2-40B4-BE49-F238E27FC236}">
                  <a16:creationId xmlns:a16="http://schemas.microsoft.com/office/drawing/2014/main" id="{C0274FCF-706E-4900-87FD-A8784CECB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30">
              <a:extLst>
                <a:ext uri="{FF2B5EF4-FFF2-40B4-BE49-F238E27FC236}">
                  <a16:creationId xmlns:a16="http://schemas.microsoft.com/office/drawing/2014/main" id="{3A08A725-8FEB-4D65-993D-BA274F952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Freeform 31">
              <a:extLst>
                <a:ext uri="{FF2B5EF4-FFF2-40B4-BE49-F238E27FC236}">
                  <a16:creationId xmlns:a16="http://schemas.microsoft.com/office/drawing/2014/main" id="{0DD373B2-10D8-419A-B5A2-D5FF59414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32">
              <a:extLst>
                <a:ext uri="{FF2B5EF4-FFF2-40B4-BE49-F238E27FC236}">
                  <a16:creationId xmlns:a16="http://schemas.microsoft.com/office/drawing/2014/main" id="{DDED78A7-741B-4C3F-83B8-33B61DB6A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Rectangle 33">
              <a:extLst>
                <a:ext uri="{FF2B5EF4-FFF2-40B4-BE49-F238E27FC236}">
                  <a16:creationId xmlns:a16="http://schemas.microsoft.com/office/drawing/2014/main" id="{0E0E3B43-1DF1-44D6-971A-67A92FB38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34">
              <a:extLst>
                <a:ext uri="{FF2B5EF4-FFF2-40B4-BE49-F238E27FC236}">
                  <a16:creationId xmlns:a16="http://schemas.microsoft.com/office/drawing/2014/main" id="{4E113DCA-6FFC-4191-8459-717B820C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35">
              <a:extLst>
                <a:ext uri="{FF2B5EF4-FFF2-40B4-BE49-F238E27FC236}">
                  <a16:creationId xmlns:a16="http://schemas.microsoft.com/office/drawing/2014/main" id="{4FC4C322-3F2A-43AF-A224-B0BCC49D6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Freeform 36">
              <a:extLst>
                <a:ext uri="{FF2B5EF4-FFF2-40B4-BE49-F238E27FC236}">
                  <a16:creationId xmlns:a16="http://schemas.microsoft.com/office/drawing/2014/main" id="{93D253EE-3DE6-4E52-8163-1532ADF0E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Freeform 37">
              <a:extLst>
                <a:ext uri="{FF2B5EF4-FFF2-40B4-BE49-F238E27FC236}">
                  <a16:creationId xmlns:a16="http://schemas.microsoft.com/office/drawing/2014/main" id="{BEB4175B-3E17-4359-8773-41128EAE5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38">
              <a:extLst>
                <a:ext uri="{FF2B5EF4-FFF2-40B4-BE49-F238E27FC236}">
                  <a16:creationId xmlns:a16="http://schemas.microsoft.com/office/drawing/2014/main" id="{05E187B2-A236-419C-9A9B-7874C4B38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Rectangle 39">
              <a:extLst>
                <a:ext uri="{FF2B5EF4-FFF2-40B4-BE49-F238E27FC236}">
                  <a16:creationId xmlns:a16="http://schemas.microsoft.com/office/drawing/2014/main" id="{ECA53E1F-E37F-47F4-B299-0F346462B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40">
              <a:extLst>
                <a:ext uri="{FF2B5EF4-FFF2-40B4-BE49-F238E27FC236}">
                  <a16:creationId xmlns:a16="http://schemas.microsoft.com/office/drawing/2014/main" id="{26AE4C27-8400-4F02-92DD-478204C37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Rectangle 41">
              <a:extLst>
                <a:ext uri="{FF2B5EF4-FFF2-40B4-BE49-F238E27FC236}">
                  <a16:creationId xmlns:a16="http://schemas.microsoft.com/office/drawing/2014/main" id="{8C2F255C-0C6E-4064-91C2-F33EADA29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42">
              <a:extLst>
                <a:ext uri="{FF2B5EF4-FFF2-40B4-BE49-F238E27FC236}">
                  <a16:creationId xmlns:a16="http://schemas.microsoft.com/office/drawing/2014/main" id="{97FCD6D9-B717-4D74-8AF4-015D40E09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Rectangle 43">
              <a:extLst>
                <a:ext uri="{FF2B5EF4-FFF2-40B4-BE49-F238E27FC236}">
                  <a16:creationId xmlns:a16="http://schemas.microsoft.com/office/drawing/2014/main" id="{18B76D9F-96B5-40A7-A513-EAD60EA2E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Rectangle 44">
              <a:extLst>
                <a:ext uri="{FF2B5EF4-FFF2-40B4-BE49-F238E27FC236}">
                  <a16:creationId xmlns:a16="http://schemas.microsoft.com/office/drawing/2014/main" id="{4524FDD4-0C7C-4C04-A626-35232DC97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Rectangle 45">
              <a:extLst>
                <a:ext uri="{FF2B5EF4-FFF2-40B4-BE49-F238E27FC236}">
                  <a16:creationId xmlns:a16="http://schemas.microsoft.com/office/drawing/2014/main" id="{0819A1B9-204E-49F6-8300-1D704FD22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Freeform 46">
              <a:extLst>
                <a:ext uri="{FF2B5EF4-FFF2-40B4-BE49-F238E27FC236}">
                  <a16:creationId xmlns:a16="http://schemas.microsoft.com/office/drawing/2014/main" id="{FFC601A8-BB88-474E-8F2B-99E5BA9E6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9" name="Rectangle 47">
              <a:extLst>
                <a:ext uri="{FF2B5EF4-FFF2-40B4-BE49-F238E27FC236}">
                  <a16:creationId xmlns:a16="http://schemas.microsoft.com/office/drawing/2014/main" id="{9F72E4DF-B908-4CFF-A998-3F5A8BBA0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0" name="Freeform 48">
              <a:extLst>
                <a:ext uri="{FF2B5EF4-FFF2-40B4-BE49-F238E27FC236}">
                  <a16:creationId xmlns:a16="http://schemas.microsoft.com/office/drawing/2014/main" id="{72C9994A-F711-4496-BE92-637C71C3E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Rectangle 49">
              <a:extLst>
                <a:ext uri="{FF2B5EF4-FFF2-40B4-BE49-F238E27FC236}">
                  <a16:creationId xmlns:a16="http://schemas.microsoft.com/office/drawing/2014/main" id="{C9D97358-AA8B-4978-BDCA-6BB272C13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Freeform 50">
              <a:extLst>
                <a:ext uri="{FF2B5EF4-FFF2-40B4-BE49-F238E27FC236}">
                  <a16:creationId xmlns:a16="http://schemas.microsoft.com/office/drawing/2014/main" id="{9A609CB0-85DD-4749-8795-85247CB3E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Freeform 51">
              <a:extLst>
                <a:ext uri="{FF2B5EF4-FFF2-40B4-BE49-F238E27FC236}">
                  <a16:creationId xmlns:a16="http://schemas.microsoft.com/office/drawing/2014/main" id="{9EFC1F8E-5224-4449-9435-4B04B5183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4" name="Freeform 52">
              <a:extLst>
                <a:ext uri="{FF2B5EF4-FFF2-40B4-BE49-F238E27FC236}">
                  <a16:creationId xmlns:a16="http://schemas.microsoft.com/office/drawing/2014/main" id="{C411327D-EA18-49D7-8890-75CA1B173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5" name="Freeform 53">
              <a:extLst>
                <a:ext uri="{FF2B5EF4-FFF2-40B4-BE49-F238E27FC236}">
                  <a16:creationId xmlns:a16="http://schemas.microsoft.com/office/drawing/2014/main" id="{1D1CCC96-5C98-4885-B9DF-F9F964F07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Freeform 54">
              <a:extLst>
                <a:ext uri="{FF2B5EF4-FFF2-40B4-BE49-F238E27FC236}">
                  <a16:creationId xmlns:a16="http://schemas.microsoft.com/office/drawing/2014/main" id="{C0ED557A-11A9-4042-84E9-789F29940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7" name="Freeform 55">
              <a:extLst>
                <a:ext uri="{FF2B5EF4-FFF2-40B4-BE49-F238E27FC236}">
                  <a16:creationId xmlns:a16="http://schemas.microsoft.com/office/drawing/2014/main" id="{10A58376-DA7D-4914-9A26-45AC5FD22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8" name="Freeform 56">
              <a:extLst>
                <a:ext uri="{FF2B5EF4-FFF2-40B4-BE49-F238E27FC236}">
                  <a16:creationId xmlns:a16="http://schemas.microsoft.com/office/drawing/2014/main" id="{E93606FF-FF14-4337-BA37-427FFDB08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9" name="Freeform 57">
              <a:extLst>
                <a:ext uri="{FF2B5EF4-FFF2-40B4-BE49-F238E27FC236}">
                  <a16:creationId xmlns:a16="http://schemas.microsoft.com/office/drawing/2014/main" id="{475BB03F-48BB-44AA-8179-BE954C39B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0" name="Freeform 58">
              <a:extLst>
                <a:ext uri="{FF2B5EF4-FFF2-40B4-BE49-F238E27FC236}">
                  <a16:creationId xmlns:a16="http://schemas.microsoft.com/office/drawing/2014/main" id="{1A1C8062-BA04-4CB1-B820-6B5E0BA7C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Freeform 59">
              <a:extLst>
                <a:ext uri="{FF2B5EF4-FFF2-40B4-BE49-F238E27FC236}">
                  <a16:creationId xmlns:a16="http://schemas.microsoft.com/office/drawing/2014/main" id="{291ED23B-6B48-40BB-A721-32A85E651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Freeform 60">
              <a:extLst>
                <a:ext uri="{FF2B5EF4-FFF2-40B4-BE49-F238E27FC236}">
                  <a16:creationId xmlns:a16="http://schemas.microsoft.com/office/drawing/2014/main" id="{8CF28C5D-EC36-411C-A441-3F55D10BF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" name="Freeform 61">
              <a:extLst>
                <a:ext uri="{FF2B5EF4-FFF2-40B4-BE49-F238E27FC236}">
                  <a16:creationId xmlns:a16="http://schemas.microsoft.com/office/drawing/2014/main" id="{4808C635-CDD2-40A2-8675-A3B4DEE33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Freeform 62">
              <a:extLst>
                <a:ext uri="{FF2B5EF4-FFF2-40B4-BE49-F238E27FC236}">
                  <a16:creationId xmlns:a16="http://schemas.microsoft.com/office/drawing/2014/main" id="{C69F527A-BD28-4BE8-A6A0-2250866AC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Freeform 63">
              <a:extLst>
                <a:ext uri="{FF2B5EF4-FFF2-40B4-BE49-F238E27FC236}">
                  <a16:creationId xmlns:a16="http://schemas.microsoft.com/office/drawing/2014/main" id="{7D694C6F-345D-4440-B1A8-FD80E0894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6" name="Freeform 64">
              <a:extLst>
                <a:ext uri="{FF2B5EF4-FFF2-40B4-BE49-F238E27FC236}">
                  <a16:creationId xmlns:a16="http://schemas.microsoft.com/office/drawing/2014/main" id="{D094B6CC-C467-4C21-BCE3-E4A7D47ED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7" name="Freeform 76">
              <a:extLst>
                <a:ext uri="{FF2B5EF4-FFF2-40B4-BE49-F238E27FC236}">
                  <a16:creationId xmlns:a16="http://schemas.microsoft.com/office/drawing/2014/main" id="{E1055470-7792-470C-B03B-B95B3629D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8" name="Freeform 77">
              <a:extLst>
                <a:ext uri="{FF2B5EF4-FFF2-40B4-BE49-F238E27FC236}">
                  <a16:creationId xmlns:a16="http://schemas.microsoft.com/office/drawing/2014/main" id="{E503AFED-B62E-4ADA-BE0F-312391D81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Freeform 78">
              <a:extLst>
                <a:ext uri="{FF2B5EF4-FFF2-40B4-BE49-F238E27FC236}">
                  <a16:creationId xmlns:a16="http://schemas.microsoft.com/office/drawing/2014/main" id="{5A96714D-79DD-476B-BE7B-7391CB9C2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0" name="Freeform 79">
              <a:extLst>
                <a:ext uri="{FF2B5EF4-FFF2-40B4-BE49-F238E27FC236}">
                  <a16:creationId xmlns:a16="http://schemas.microsoft.com/office/drawing/2014/main" id="{40F0D529-4A04-495E-A008-E6D9DFE58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1" name="Rectangle 80">
              <a:extLst>
                <a:ext uri="{FF2B5EF4-FFF2-40B4-BE49-F238E27FC236}">
                  <a16:creationId xmlns:a16="http://schemas.microsoft.com/office/drawing/2014/main" id="{F211C25F-F44D-4347-953D-7E738316A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Rectangle 81">
              <a:extLst>
                <a:ext uri="{FF2B5EF4-FFF2-40B4-BE49-F238E27FC236}">
                  <a16:creationId xmlns:a16="http://schemas.microsoft.com/office/drawing/2014/main" id="{BF480C76-4E14-4CDD-BD4D-3F9035F72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3" name="Rectangle 82">
              <a:extLst>
                <a:ext uri="{FF2B5EF4-FFF2-40B4-BE49-F238E27FC236}">
                  <a16:creationId xmlns:a16="http://schemas.microsoft.com/office/drawing/2014/main" id="{B358B230-D753-46A6-86D9-F1794F787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4" name="Rectangle 83">
              <a:extLst>
                <a:ext uri="{FF2B5EF4-FFF2-40B4-BE49-F238E27FC236}">
                  <a16:creationId xmlns:a16="http://schemas.microsoft.com/office/drawing/2014/main" id="{4AC3CAAF-956F-4C1D-9872-801469127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5" name="Rectangle 84">
              <a:extLst>
                <a:ext uri="{FF2B5EF4-FFF2-40B4-BE49-F238E27FC236}">
                  <a16:creationId xmlns:a16="http://schemas.microsoft.com/office/drawing/2014/main" id="{4464089E-FFE2-45D1-90A0-C63BB6265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6" name="Rectangle 85">
              <a:extLst>
                <a:ext uri="{FF2B5EF4-FFF2-40B4-BE49-F238E27FC236}">
                  <a16:creationId xmlns:a16="http://schemas.microsoft.com/office/drawing/2014/main" id="{BCFA7A3D-34FF-4FF4-8A42-5D25DC0B7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7" name="Freeform 86">
              <a:extLst>
                <a:ext uri="{FF2B5EF4-FFF2-40B4-BE49-F238E27FC236}">
                  <a16:creationId xmlns:a16="http://schemas.microsoft.com/office/drawing/2014/main" id="{A8D79709-82AC-4FC4-B4DA-CA46FD686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8" name="Freeform 87">
              <a:extLst>
                <a:ext uri="{FF2B5EF4-FFF2-40B4-BE49-F238E27FC236}">
                  <a16:creationId xmlns:a16="http://schemas.microsoft.com/office/drawing/2014/main" id="{9A333513-9B65-49FD-8C69-3F05FCEF7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9" name="Freeform 88">
              <a:extLst>
                <a:ext uri="{FF2B5EF4-FFF2-40B4-BE49-F238E27FC236}">
                  <a16:creationId xmlns:a16="http://schemas.microsoft.com/office/drawing/2014/main" id="{0755E0F4-B6EE-463E-8042-21922CB88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0" name="Freeform 89">
              <a:extLst>
                <a:ext uri="{FF2B5EF4-FFF2-40B4-BE49-F238E27FC236}">
                  <a16:creationId xmlns:a16="http://schemas.microsoft.com/office/drawing/2014/main" id="{3277C1F5-C3A7-4A68-B689-ACD63D8B1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1" name="Rectangle 90">
              <a:extLst>
                <a:ext uri="{FF2B5EF4-FFF2-40B4-BE49-F238E27FC236}">
                  <a16:creationId xmlns:a16="http://schemas.microsoft.com/office/drawing/2014/main" id="{CF66703A-FCAC-477D-AC8F-AB9C94BCD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2" name="Freeform 91">
              <a:extLst>
                <a:ext uri="{FF2B5EF4-FFF2-40B4-BE49-F238E27FC236}">
                  <a16:creationId xmlns:a16="http://schemas.microsoft.com/office/drawing/2014/main" id="{2A8D5092-4CA7-45FF-A6A3-04111F7B8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3" name="Freeform 92">
              <a:extLst>
                <a:ext uri="{FF2B5EF4-FFF2-40B4-BE49-F238E27FC236}">
                  <a16:creationId xmlns:a16="http://schemas.microsoft.com/office/drawing/2014/main" id="{915B94F6-97CD-4CA1-87B6-9333416B2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4" name="Rectangle 93">
              <a:extLst>
                <a:ext uri="{FF2B5EF4-FFF2-40B4-BE49-F238E27FC236}">
                  <a16:creationId xmlns:a16="http://schemas.microsoft.com/office/drawing/2014/main" id="{FFDB2E7A-50EC-434D-8C35-50AF02A1E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5" name="Rectangle 94">
              <a:extLst>
                <a:ext uri="{FF2B5EF4-FFF2-40B4-BE49-F238E27FC236}">
                  <a16:creationId xmlns:a16="http://schemas.microsoft.com/office/drawing/2014/main" id="{EAE197B2-1C23-4BF0-9A35-10ECA01464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6" name="Rectangle 95">
              <a:extLst>
                <a:ext uri="{FF2B5EF4-FFF2-40B4-BE49-F238E27FC236}">
                  <a16:creationId xmlns:a16="http://schemas.microsoft.com/office/drawing/2014/main" id="{3EED7273-C99A-4903-85E6-C1E1BF5BE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7" name="Rectangle 96">
              <a:extLst>
                <a:ext uri="{FF2B5EF4-FFF2-40B4-BE49-F238E27FC236}">
                  <a16:creationId xmlns:a16="http://schemas.microsoft.com/office/drawing/2014/main" id="{532F5089-A81B-424F-905D-498298750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8" name="Rectangle 97">
              <a:extLst>
                <a:ext uri="{FF2B5EF4-FFF2-40B4-BE49-F238E27FC236}">
                  <a16:creationId xmlns:a16="http://schemas.microsoft.com/office/drawing/2014/main" id="{D188C4EA-5FBE-4A19-8C84-A937A115F8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9" name="Rectangle 98">
              <a:extLst>
                <a:ext uri="{FF2B5EF4-FFF2-40B4-BE49-F238E27FC236}">
                  <a16:creationId xmlns:a16="http://schemas.microsoft.com/office/drawing/2014/main" id="{E877660A-C07C-4281-AFDC-EF3B09E3D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0" name="Freeform 99">
              <a:extLst>
                <a:ext uri="{FF2B5EF4-FFF2-40B4-BE49-F238E27FC236}">
                  <a16:creationId xmlns:a16="http://schemas.microsoft.com/office/drawing/2014/main" id="{A548D967-4DC2-437D-BBA8-F670B33AA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1" name="Freeform 100">
              <a:extLst>
                <a:ext uri="{FF2B5EF4-FFF2-40B4-BE49-F238E27FC236}">
                  <a16:creationId xmlns:a16="http://schemas.microsoft.com/office/drawing/2014/main" id="{D6506199-80FD-4213-870A-A8312FEE8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2" name="Freeform 101">
              <a:extLst>
                <a:ext uri="{FF2B5EF4-FFF2-40B4-BE49-F238E27FC236}">
                  <a16:creationId xmlns:a16="http://schemas.microsoft.com/office/drawing/2014/main" id="{6968C73F-AF3E-4484-9285-C70B3F737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3" name="Freeform 102">
              <a:extLst>
                <a:ext uri="{FF2B5EF4-FFF2-40B4-BE49-F238E27FC236}">
                  <a16:creationId xmlns:a16="http://schemas.microsoft.com/office/drawing/2014/main" id="{82D4598B-A967-4D39-8B2A-72E83D0C3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884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6" name="组合 95">
            <a:extLst>
              <a:ext uri="{FF2B5EF4-FFF2-40B4-BE49-F238E27FC236}">
                <a16:creationId xmlns:a16="http://schemas.microsoft.com/office/drawing/2014/main" id="{C88BBDD1-8ADB-4FDB-9F89-7DF9DF82B048}"/>
              </a:ext>
            </a:extLst>
          </p:cNvPr>
          <p:cNvGrpSpPr/>
          <p:nvPr/>
        </p:nvGrpSpPr>
        <p:grpSpPr>
          <a:xfrm>
            <a:off x="163848" y="961091"/>
            <a:ext cx="3909047" cy="4029141"/>
            <a:chOff x="537953" y="1194143"/>
            <a:chExt cx="3909047" cy="4029141"/>
          </a:xfrm>
        </p:grpSpPr>
        <p:sp>
          <p:nvSpPr>
            <p:cNvPr id="187" name="文本框 2">
              <a:extLst>
                <a:ext uri="{FF2B5EF4-FFF2-40B4-BE49-F238E27FC236}">
                  <a16:creationId xmlns:a16="http://schemas.microsoft.com/office/drawing/2014/main" id="{611FC559-0296-4093-83CC-D22E741711CD}"/>
                </a:ext>
              </a:extLst>
            </p:cNvPr>
            <p:cNvSpPr txBox="1"/>
            <p:nvPr/>
          </p:nvSpPr>
          <p:spPr>
            <a:xfrm>
              <a:off x="960007" y="1194143"/>
              <a:ext cx="34869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b="1" dirty="0">
                  <a:solidFill>
                    <a:schemeClr val="accent6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КОМАНДА НАСТАВНИКОВ</a:t>
              </a:r>
              <a:endParaRPr lang="en-US" altLang="zh-CN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8" name="文本框 3">
              <a:extLst>
                <a:ext uri="{FF2B5EF4-FFF2-40B4-BE49-F238E27FC236}">
                  <a16:creationId xmlns:a16="http://schemas.microsoft.com/office/drawing/2014/main" id="{9D135E73-5452-4D17-83AF-C665EAA22D1F}"/>
                </a:ext>
              </a:extLst>
            </p:cNvPr>
            <p:cNvSpPr txBox="1"/>
            <p:nvPr/>
          </p:nvSpPr>
          <p:spPr>
            <a:xfrm>
              <a:off x="537953" y="1613706"/>
              <a:ext cx="2864892" cy="3609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трансляция наставляемым педагогам технологии организации наиболее эффективной формы вовлечения родителей в жизнедеятельность дошкольного учреждения на примере опыта деятельности родительского клуба «Семейная гостиная» </a:t>
              </a:r>
            </a:p>
            <a:p>
              <a:pPr>
                <a:lnSpc>
                  <a:spcPts val="1500"/>
                </a:lnSpc>
              </a:pPr>
              <a:endParaRPr lang="ru-RU" sz="1100" i="1" dirty="0"/>
            </a:p>
            <a:p>
              <a:pPr>
                <a:lnSpc>
                  <a:spcPts val="1500"/>
                </a:lnSpc>
              </a:pPr>
              <a:r>
                <a:rPr lang="ru-RU" sz="1100" dirty="0"/>
                <a:t> </a:t>
              </a:r>
            </a:p>
            <a:p>
              <a:pPr>
                <a:lnSpc>
                  <a:spcPts val="1500"/>
                </a:lnSpc>
              </a:pPr>
              <a:endParaRPr lang="ru-RU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</a:endParaRPr>
            </a:p>
          </p:txBody>
        </p:sp>
        <p:cxnSp>
          <p:nvCxnSpPr>
            <p:cNvPr id="189" name="直接连接符 5">
              <a:extLst>
                <a:ext uri="{FF2B5EF4-FFF2-40B4-BE49-F238E27FC236}">
                  <a16:creationId xmlns:a16="http://schemas.microsoft.com/office/drawing/2014/main" id="{69739082-685D-440D-9B3C-70F0E4691979}"/>
                </a:ext>
              </a:extLst>
            </p:cNvPr>
            <p:cNvCxnSpPr/>
            <p:nvPr/>
          </p:nvCxnSpPr>
          <p:spPr>
            <a:xfrm>
              <a:off x="1213979" y="1595515"/>
              <a:ext cx="23587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54">
              <a:extLst>
                <a:ext uri="{FF2B5EF4-FFF2-40B4-BE49-F238E27FC236}">
                  <a16:creationId xmlns:a16="http://schemas.microsoft.com/office/drawing/2014/main" id="{761EF07F-C03C-4955-8595-2FD7A77CE9BE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Freeform 255">
              <a:extLst>
                <a:ext uri="{FF2B5EF4-FFF2-40B4-BE49-F238E27FC236}">
                  <a16:creationId xmlns:a16="http://schemas.microsoft.com/office/drawing/2014/main" id="{9E37FE6C-E600-42F6-A3BB-F8E8310F5E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873" y="1233214"/>
              <a:ext cx="319760" cy="224831"/>
            </a:xfrm>
            <a:custGeom>
              <a:avLst/>
              <a:gdLst>
                <a:gd name="T0" fmla="*/ 54 w 54"/>
                <a:gd name="T1" fmla="*/ 27 h 38"/>
                <a:gd name="T2" fmla="*/ 44 w 54"/>
                <a:gd name="T3" fmla="*/ 38 h 38"/>
                <a:gd name="T4" fmla="*/ 43 w 54"/>
                <a:gd name="T5" fmla="*/ 38 h 38"/>
                <a:gd name="T6" fmla="*/ 11 w 54"/>
                <a:gd name="T7" fmla="*/ 38 h 38"/>
                <a:gd name="T8" fmla="*/ 11 w 54"/>
                <a:gd name="T9" fmla="*/ 38 h 38"/>
                <a:gd name="T10" fmla="*/ 11 w 54"/>
                <a:gd name="T11" fmla="*/ 38 h 38"/>
                <a:gd name="T12" fmla="*/ 10 w 54"/>
                <a:gd name="T13" fmla="*/ 38 h 38"/>
                <a:gd name="T14" fmla="*/ 0 w 54"/>
                <a:gd name="T15" fmla="*/ 27 h 38"/>
                <a:gd name="T16" fmla="*/ 5 w 54"/>
                <a:gd name="T17" fmla="*/ 18 h 38"/>
                <a:gd name="T18" fmla="*/ 5 w 54"/>
                <a:gd name="T19" fmla="*/ 16 h 38"/>
                <a:gd name="T20" fmla="*/ 12 w 54"/>
                <a:gd name="T21" fmla="*/ 8 h 38"/>
                <a:gd name="T22" fmla="*/ 17 w 54"/>
                <a:gd name="T23" fmla="*/ 10 h 38"/>
                <a:gd name="T24" fmla="*/ 31 w 54"/>
                <a:gd name="T25" fmla="*/ 0 h 38"/>
                <a:gd name="T26" fmla="*/ 48 w 54"/>
                <a:gd name="T27" fmla="*/ 17 h 38"/>
                <a:gd name="T28" fmla="*/ 48 w 54"/>
                <a:gd name="T29" fmla="*/ 18 h 38"/>
                <a:gd name="T30" fmla="*/ 54 w 54"/>
                <a:gd name="T31" fmla="*/ 27 h 38"/>
                <a:gd name="T32" fmla="*/ 20 w 54"/>
                <a:gd name="T33" fmla="*/ 32 h 38"/>
                <a:gd name="T34" fmla="*/ 26 w 54"/>
                <a:gd name="T35" fmla="*/ 29 h 38"/>
                <a:gd name="T36" fmla="*/ 24 w 54"/>
                <a:gd name="T37" fmla="*/ 26 h 38"/>
                <a:gd name="T38" fmla="*/ 20 w 54"/>
                <a:gd name="T39" fmla="*/ 28 h 38"/>
                <a:gd name="T40" fmla="*/ 16 w 54"/>
                <a:gd name="T41" fmla="*/ 25 h 38"/>
                <a:gd name="T42" fmla="*/ 20 w 54"/>
                <a:gd name="T43" fmla="*/ 21 h 38"/>
                <a:gd name="T44" fmla="*/ 36 w 54"/>
                <a:gd name="T45" fmla="*/ 32 h 38"/>
                <a:gd name="T46" fmla="*/ 43 w 54"/>
                <a:gd name="T47" fmla="*/ 25 h 38"/>
                <a:gd name="T48" fmla="*/ 36 w 54"/>
                <a:gd name="T49" fmla="*/ 18 h 38"/>
                <a:gd name="T50" fmla="*/ 29 w 54"/>
                <a:gd name="T51" fmla="*/ 20 h 38"/>
                <a:gd name="T52" fmla="*/ 32 w 54"/>
                <a:gd name="T53" fmla="*/ 23 h 38"/>
                <a:gd name="T54" fmla="*/ 35 w 54"/>
                <a:gd name="T55" fmla="*/ 21 h 38"/>
                <a:gd name="T56" fmla="*/ 39 w 54"/>
                <a:gd name="T57" fmla="*/ 25 h 38"/>
                <a:gd name="T58" fmla="*/ 35 w 54"/>
                <a:gd name="T59" fmla="*/ 28 h 38"/>
                <a:gd name="T60" fmla="*/ 20 w 54"/>
                <a:gd name="T61" fmla="*/ 18 h 38"/>
                <a:gd name="T62" fmla="*/ 12 w 54"/>
                <a:gd name="T63" fmla="*/ 25 h 38"/>
                <a:gd name="T64" fmla="*/ 20 w 54"/>
                <a:gd name="T65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38">
                  <a:moveTo>
                    <a:pt x="54" y="27"/>
                  </a:moveTo>
                  <a:cubicBezTo>
                    <a:pt x="54" y="33"/>
                    <a:pt x="50" y="38"/>
                    <a:pt x="44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4" y="38"/>
                    <a:pt x="0" y="33"/>
                    <a:pt x="0" y="27"/>
                  </a:cubicBezTo>
                  <a:cubicBezTo>
                    <a:pt x="0" y="23"/>
                    <a:pt x="2" y="20"/>
                    <a:pt x="5" y="18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5" y="11"/>
                    <a:pt x="8" y="8"/>
                    <a:pt x="12" y="8"/>
                  </a:cubicBezTo>
                  <a:cubicBezTo>
                    <a:pt x="14" y="8"/>
                    <a:pt x="15" y="9"/>
                    <a:pt x="17" y="10"/>
                  </a:cubicBezTo>
                  <a:cubicBezTo>
                    <a:pt x="19" y="4"/>
                    <a:pt x="25" y="0"/>
                    <a:pt x="31" y="0"/>
                  </a:cubicBezTo>
                  <a:cubicBezTo>
                    <a:pt x="40" y="0"/>
                    <a:pt x="48" y="8"/>
                    <a:pt x="48" y="17"/>
                  </a:cubicBezTo>
                  <a:cubicBezTo>
                    <a:pt x="48" y="17"/>
                    <a:pt x="48" y="17"/>
                    <a:pt x="48" y="18"/>
                  </a:cubicBezTo>
                  <a:cubicBezTo>
                    <a:pt x="52" y="19"/>
                    <a:pt x="54" y="23"/>
                    <a:pt x="54" y="27"/>
                  </a:cubicBezTo>
                  <a:close/>
                  <a:moveTo>
                    <a:pt x="20" y="32"/>
                  </a:moveTo>
                  <a:cubicBezTo>
                    <a:pt x="23" y="32"/>
                    <a:pt x="24" y="31"/>
                    <a:pt x="26" y="29"/>
                  </a:cubicBezTo>
                  <a:cubicBezTo>
                    <a:pt x="26" y="28"/>
                    <a:pt x="25" y="27"/>
                    <a:pt x="24" y="26"/>
                  </a:cubicBezTo>
                  <a:cubicBezTo>
                    <a:pt x="23" y="27"/>
                    <a:pt x="22" y="28"/>
                    <a:pt x="20" y="28"/>
                  </a:cubicBezTo>
                  <a:cubicBezTo>
                    <a:pt x="18" y="28"/>
                    <a:pt x="16" y="27"/>
                    <a:pt x="16" y="25"/>
                  </a:cubicBezTo>
                  <a:cubicBezTo>
                    <a:pt x="16" y="23"/>
                    <a:pt x="18" y="21"/>
                    <a:pt x="20" y="21"/>
                  </a:cubicBezTo>
                  <a:cubicBezTo>
                    <a:pt x="26" y="21"/>
                    <a:pt x="27" y="32"/>
                    <a:pt x="36" y="32"/>
                  </a:cubicBezTo>
                  <a:cubicBezTo>
                    <a:pt x="40" y="32"/>
                    <a:pt x="43" y="29"/>
                    <a:pt x="43" y="25"/>
                  </a:cubicBezTo>
                  <a:cubicBezTo>
                    <a:pt x="43" y="20"/>
                    <a:pt x="40" y="18"/>
                    <a:pt x="36" y="18"/>
                  </a:cubicBezTo>
                  <a:cubicBezTo>
                    <a:pt x="33" y="18"/>
                    <a:pt x="31" y="18"/>
                    <a:pt x="29" y="20"/>
                  </a:cubicBezTo>
                  <a:cubicBezTo>
                    <a:pt x="30" y="21"/>
                    <a:pt x="31" y="22"/>
                    <a:pt x="32" y="23"/>
                  </a:cubicBezTo>
                  <a:cubicBezTo>
                    <a:pt x="33" y="22"/>
                    <a:pt x="34" y="21"/>
                    <a:pt x="35" y="21"/>
                  </a:cubicBezTo>
                  <a:cubicBezTo>
                    <a:pt x="37" y="21"/>
                    <a:pt x="39" y="23"/>
                    <a:pt x="39" y="25"/>
                  </a:cubicBezTo>
                  <a:cubicBezTo>
                    <a:pt x="39" y="27"/>
                    <a:pt x="37" y="28"/>
                    <a:pt x="35" y="28"/>
                  </a:cubicBezTo>
                  <a:cubicBezTo>
                    <a:pt x="30" y="28"/>
                    <a:pt x="28" y="18"/>
                    <a:pt x="20" y="18"/>
                  </a:cubicBezTo>
                  <a:cubicBezTo>
                    <a:pt x="16" y="18"/>
                    <a:pt x="12" y="20"/>
                    <a:pt x="12" y="25"/>
                  </a:cubicBezTo>
                  <a:cubicBezTo>
                    <a:pt x="12" y="29"/>
                    <a:pt x="16" y="32"/>
                    <a:pt x="20" y="3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2" name="Freeform 163">
            <a:extLst>
              <a:ext uri="{FF2B5EF4-FFF2-40B4-BE49-F238E27FC236}">
                <a16:creationId xmlns:a16="http://schemas.microsoft.com/office/drawing/2014/main" id="{51378398-852D-446D-90AE-ACD8CBFFCBA1}"/>
              </a:ext>
            </a:extLst>
          </p:cNvPr>
          <p:cNvSpPr>
            <a:spLocks noEditPoints="1"/>
          </p:cNvSpPr>
          <p:nvPr/>
        </p:nvSpPr>
        <p:spPr bwMode="auto">
          <a:xfrm>
            <a:off x="8392953" y="1053643"/>
            <a:ext cx="298748" cy="230613"/>
          </a:xfrm>
          <a:custGeom>
            <a:avLst/>
            <a:gdLst>
              <a:gd name="T0" fmla="*/ 38 w 48"/>
              <a:gd name="T1" fmla="*/ 30 h 37"/>
              <a:gd name="T2" fmla="*/ 30 w 48"/>
              <a:gd name="T3" fmla="*/ 37 h 37"/>
              <a:gd name="T4" fmla="*/ 8 w 48"/>
              <a:gd name="T5" fmla="*/ 37 h 37"/>
              <a:gd name="T6" fmla="*/ 0 w 48"/>
              <a:gd name="T7" fmla="*/ 30 h 37"/>
              <a:gd name="T8" fmla="*/ 0 w 48"/>
              <a:gd name="T9" fmla="*/ 7 h 37"/>
              <a:gd name="T10" fmla="*/ 8 w 48"/>
              <a:gd name="T11" fmla="*/ 0 h 37"/>
              <a:gd name="T12" fmla="*/ 30 w 48"/>
              <a:gd name="T13" fmla="*/ 0 h 37"/>
              <a:gd name="T14" fmla="*/ 33 w 48"/>
              <a:gd name="T15" fmla="*/ 0 h 37"/>
              <a:gd name="T16" fmla="*/ 34 w 48"/>
              <a:gd name="T17" fmla="*/ 1 h 37"/>
              <a:gd name="T18" fmla="*/ 34 w 48"/>
              <a:gd name="T19" fmla="*/ 2 h 37"/>
              <a:gd name="T20" fmla="*/ 32 w 48"/>
              <a:gd name="T21" fmla="*/ 3 h 37"/>
              <a:gd name="T22" fmla="*/ 31 w 48"/>
              <a:gd name="T23" fmla="*/ 3 h 37"/>
              <a:gd name="T24" fmla="*/ 30 w 48"/>
              <a:gd name="T25" fmla="*/ 3 h 37"/>
              <a:gd name="T26" fmla="*/ 8 w 48"/>
              <a:gd name="T27" fmla="*/ 3 h 37"/>
              <a:gd name="T28" fmla="*/ 4 w 48"/>
              <a:gd name="T29" fmla="*/ 7 h 37"/>
              <a:gd name="T30" fmla="*/ 4 w 48"/>
              <a:gd name="T31" fmla="*/ 30 h 37"/>
              <a:gd name="T32" fmla="*/ 8 w 48"/>
              <a:gd name="T33" fmla="*/ 34 h 37"/>
              <a:gd name="T34" fmla="*/ 30 w 48"/>
              <a:gd name="T35" fmla="*/ 34 h 37"/>
              <a:gd name="T36" fmla="*/ 34 w 48"/>
              <a:gd name="T37" fmla="*/ 30 h 37"/>
              <a:gd name="T38" fmla="*/ 34 w 48"/>
              <a:gd name="T39" fmla="*/ 26 h 37"/>
              <a:gd name="T40" fmla="*/ 35 w 48"/>
              <a:gd name="T41" fmla="*/ 26 h 37"/>
              <a:gd name="T42" fmla="*/ 36 w 48"/>
              <a:gd name="T43" fmla="*/ 24 h 37"/>
              <a:gd name="T44" fmla="*/ 37 w 48"/>
              <a:gd name="T45" fmla="*/ 24 h 37"/>
              <a:gd name="T46" fmla="*/ 38 w 48"/>
              <a:gd name="T47" fmla="*/ 25 h 37"/>
              <a:gd name="T48" fmla="*/ 38 w 48"/>
              <a:gd name="T49" fmla="*/ 30 h 37"/>
              <a:gd name="T50" fmla="*/ 43 w 48"/>
              <a:gd name="T51" fmla="*/ 13 h 37"/>
              <a:gd name="T52" fmla="*/ 25 w 48"/>
              <a:gd name="T53" fmla="*/ 31 h 37"/>
              <a:gd name="T54" fmla="*/ 17 w 48"/>
              <a:gd name="T55" fmla="*/ 31 h 37"/>
              <a:gd name="T56" fmla="*/ 17 w 48"/>
              <a:gd name="T57" fmla="*/ 23 h 37"/>
              <a:gd name="T58" fmla="*/ 35 w 48"/>
              <a:gd name="T59" fmla="*/ 5 h 37"/>
              <a:gd name="T60" fmla="*/ 43 w 48"/>
              <a:gd name="T61" fmla="*/ 13 h 37"/>
              <a:gd name="T62" fmla="*/ 27 w 48"/>
              <a:gd name="T63" fmla="*/ 25 h 37"/>
              <a:gd name="T64" fmla="*/ 23 w 48"/>
              <a:gd name="T65" fmla="*/ 21 h 37"/>
              <a:gd name="T66" fmla="*/ 20 w 48"/>
              <a:gd name="T67" fmla="*/ 24 h 37"/>
              <a:gd name="T68" fmla="*/ 20 w 48"/>
              <a:gd name="T69" fmla="*/ 25 h 37"/>
              <a:gd name="T70" fmla="*/ 22 w 48"/>
              <a:gd name="T71" fmla="*/ 25 h 37"/>
              <a:gd name="T72" fmla="*/ 22 w 48"/>
              <a:gd name="T73" fmla="*/ 28 h 37"/>
              <a:gd name="T74" fmla="*/ 24 w 48"/>
              <a:gd name="T75" fmla="*/ 28 h 37"/>
              <a:gd name="T76" fmla="*/ 27 w 48"/>
              <a:gd name="T77" fmla="*/ 25 h 37"/>
              <a:gd name="T78" fmla="*/ 35 w 48"/>
              <a:gd name="T79" fmla="*/ 9 h 37"/>
              <a:gd name="T80" fmla="*/ 25 w 48"/>
              <a:gd name="T81" fmla="*/ 18 h 37"/>
              <a:gd name="T82" fmla="*/ 25 w 48"/>
              <a:gd name="T83" fmla="*/ 19 h 37"/>
              <a:gd name="T84" fmla="*/ 26 w 48"/>
              <a:gd name="T85" fmla="*/ 19 h 37"/>
              <a:gd name="T86" fmla="*/ 36 w 48"/>
              <a:gd name="T87" fmla="*/ 10 h 37"/>
              <a:gd name="T88" fmla="*/ 36 w 48"/>
              <a:gd name="T89" fmla="*/ 9 h 37"/>
              <a:gd name="T90" fmla="*/ 35 w 48"/>
              <a:gd name="T91" fmla="*/ 9 h 37"/>
              <a:gd name="T92" fmla="*/ 45 w 48"/>
              <a:gd name="T93" fmla="*/ 11 h 37"/>
              <a:gd name="T94" fmla="*/ 37 w 48"/>
              <a:gd name="T95" fmla="*/ 3 h 37"/>
              <a:gd name="T96" fmla="*/ 39 w 48"/>
              <a:gd name="T97" fmla="*/ 1 h 37"/>
              <a:gd name="T98" fmla="*/ 43 w 48"/>
              <a:gd name="T99" fmla="*/ 1 h 37"/>
              <a:gd name="T100" fmla="*/ 47 w 48"/>
              <a:gd name="T101" fmla="*/ 5 h 37"/>
              <a:gd name="T102" fmla="*/ 47 w 48"/>
              <a:gd name="T103" fmla="*/ 8 h 37"/>
              <a:gd name="T104" fmla="*/ 45 w 48"/>
              <a:gd name="T105" fmla="*/ 11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" h="37">
                <a:moveTo>
                  <a:pt x="38" y="30"/>
                </a:moveTo>
                <a:cubicBezTo>
                  <a:pt x="38" y="34"/>
                  <a:pt x="34" y="37"/>
                  <a:pt x="3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4" y="37"/>
                  <a:pt x="0" y="34"/>
                  <a:pt x="0" y="3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1" y="0"/>
                  <a:pt x="32" y="0"/>
                  <a:pt x="33" y="0"/>
                </a:cubicBezTo>
                <a:cubicBezTo>
                  <a:pt x="34" y="0"/>
                  <a:pt x="34" y="1"/>
                  <a:pt x="34" y="1"/>
                </a:cubicBezTo>
                <a:cubicBezTo>
                  <a:pt x="34" y="1"/>
                  <a:pt x="34" y="2"/>
                  <a:pt x="34" y="2"/>
                </a:cubicBezTo>
                <a:cubicBezTo>
                  <a:pt x="32" y="3"/>
                  <a:pt x="32" y="3"/>
                  <a:pt x="32" y="3"/>
                </a:cubicBezTo>
                <a:cubicBezTo>
                  <a:pt x="32" y="3"/>
                  <a:pt x="32" y="3"/>
                  <a:pt x="31" y="3"/>
                </a:cubicBezTo>
                <a:cubicBezTo>
                  <a:pt x="31" y="3"/>
                  <a:pt x="31" y="3"/>
                  <a:pt x="30" y="3"/>
                </a:cubicBezTo>
                <a:cubicBezTo>
                  <a:pt x="8" y="3"/>
                  <a:pt x="8" y="3"/>
                  <a:pt x="8" y="3"/>
                </a:cubicBezTo>
                <a:cubicBezTo>
                  <a:pt x="6" y="3"/>
                  <a:pt x="4" y="5"/>
                  <a:pt x="4" y="7"/>
                </a:cubicBezTo>
                <a:cubicBezTo>
                  <a:pt x="4" y="30"/>
                  <a:pt x="4" y="30"/>
                  <a:pt x="4" y="30"/>
                </a:cubicBezTo>
                <a:cubicBezTo>
                  <a:pt x="4" y="32"/>
                  <a:pt x="6" y="34"/>
                  <a:pt x="8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3" y="34"/>
                  <a:pt x="34" y="32"/>
                  <a:pt x="34" y="30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6"/>
                  <a:pt x="35" y="26"/>
                  <a:pt x="35" y="26"/>
                </a:cubicBezTo>
                <a:cubicBezTo>
                  <a:pt x="36" y="24"/>
                  <a:pt x="36" y="24"/>
                  <a:pt x="36" y="24"/>
                </a:cubicBezTo>
                <a:cubicBezTo>
                  <a:pt x="37" y="24"/>
                  <a:pt x="37" y="24"/>
                  <a:pt x="37" y="24"/>
                </a:cubicBezTo>
                <a:cubicBezTo>
                  <a:pt x="38" y="24"/>
                  <a:pt x="38" y="24"/>
                  <a:pt x="38" y="25"/>
                </a:cubicBezTo>
                <a:lnTo>
                  <a:pt x="38" y="30"/>
                </a:lnTo>
                <a:close/>
                <a:moveTo>
                  <a:pt x="43" y="13"/>
                </a:moveTo>
                <a:cubicBezTo>
                  <a:pt x="25" y="31"/>
                  <a:pt x="25" y="31"/>
                  <a:pt x="25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3"/>
                  <a:pt x="17" y="23"/>
                  <a:pt x="17" y="23"/>
                </a:cubicBezTo>
                <a:cubicBezTo>
                  <a:pt x="35" y="5"/>
                  <a:pt x="35" y="5"/>
                  <a:pt x="35" y="5"/>
                </a:cubicBezTo>
                <a:lnTo>
                  <a:pt x="43" y="13"/>
                </a:lnTo>
                <a:close/>
                <a:moveTo>
                  <a:pt x="27" y="25"/>
                </a:moveTo>
                <a:cubicBezTo>
                  <a:pt x="23" y="21"/>
                  <a:pt x="23" y="21"/>
                  <a:pt x="23" y="21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5"/>
                  <a:pt x="20" y="25"/>
                  <a:pt x="20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2" y="28"/>
                  <a:pt x="22" y="28"/>
                  <a:pt x="22" y="28"/>
                </a:cubicBezTo>
                <a:cubicBezTo>
                  <a:pt x="24" y="28"/>
                  <a:pt x="24" y="28"/>
                  <a:pt x="24" y="28"/>
                </a:cubicBezTo>
                <a:lnTo>
                  <a:pt x="27" y="25"/>
                </a:lnTo>
                <a:close/>
                <a:moveTo>
                  <a:pt x="35" y="9"/>
                </a:moveTo>
                <a:cubicBezTo>
                  <a:pt x="25" y="18"/>
                  <a:pt x="25" y="18"/>
                  <a:pt x="25" y="18"/>
                </a:cubicBezTo>
                <a:cubicBezTo>
                  <a:pt x="25" y="18"/>
                  <a:pt x="25" y="19"/>
                  <a:pt x="25" y="19"/>
                </a:cubicBezTo>
                <a:cubicBezTo>
                  <a:pt x="26" y="19"/>
                  <a:pt x="26" y="19"/>
                  <a:pt x="26" y="19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8"/>
                  <a:pt x="35" y="8"/>
                  <a:pt x="35" y="9"/>
                </a:cubicBezTo>
                <a:close/>
                <a:moveTo>
                  <a:pt x="45" y="11"/>
                </a:move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39" y="1"/>
                  <a:pt x="39" y="1"/>
                </a:cubicBezTo>
                <a:cubicBezTo>
                  <a:pt x="40" y="0"/>
                  <a:pt x="42" y="0"/>
                  <a:pt x="43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6"/>
                  <a:pt x="48" y="7"/>
                  <a:pt x="47" y="8"/>
                </a:cubicBezTo>
                <a:lnTo>
                  <a:pt x="45" y="1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3" name="组合 95">
            <a:extLst>
              <a:ext uri="{FF2B5EF4-FFF2-40B4-BE49-F238E27FC236}">
                <a16:creationId xmlns:a16="http://schemas.microsoft.com/office/drawing/2014/main" id="{E1A1B22A-7986-4647-BB9D-11CA2F75E205}"/>
              </a:ext>
            </a:extLst>
          </p:cNvPr>
          <p:cNvGrpSpPr/>
          <p:nvPr/>
        </p:nvGrpSpPr>
        <p:grpSpPr>
          <a:xfrm>
            <a:off x="8847671" y="972521"/>
            <a:ext cx="3486993" cy="3307804"/>
            <a:chOff x="1017390" y="1173075"/>
            <a:chExt cx="3486993" cy="3307804"/>
          </a:xfrm>
        </p:grpSpPr>
        <p:sp>
          <p:nvSpPr>
            <p:cNvPr id="194" name="文本框 2">
              <a:extLst>
                <a:ext uri="{FF2B5EF4-FFF2-40B4-BE49-F238E27FC236}">
                  <a16:creationId xmlns:a16="http://schemas.microsoft.com/office/drawing/2014/main" id="{858B595B-9DE5-4320-970B-1705F878C341}"/>
                </a:ext>
              </a:extLst>
            </p:cNvPr>
            <p:cNvSpPr txBox="1"/>
            <p:nvPr/>
          </p:nvSpPr>
          <p:spPr>
            <a:xfrm>
              <a:off x="1017390" y="1173075"/>
              <a:ext cx="34869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altLang="zh-CN" b="1" dirty="0">
                  <a:solidFill>
                    <a:schemeClr val="accent2">
                      <a:lumMod val="75000"/>
                    </a:schemeClr>
                  </a:solidFill>
                  <a:latin typeface="Bookman Old Style" panose="02050604050505020204" pitchFamily="18" charset="0"/>
                </a:rPr>
                <a:t>ГРУППА НАСТАВЛЯЕМЫХ</a:t>
              </a:r>
              <a:endParaRPr lang="en-US" altLang="zh-CN" b="1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1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5" name="文本框 3">
              <a:extLst>
                <a:ext uri="{FF2B5EF4-FFF2-40B4-BE49-F238E27FC236}">
                  <a16:creationId xmlns:a16="http://schemas.microsoft.com/office/drawing/2014/main" id="{89A92329-6C9C-4E14-A0B9-949653089EDF}"/>
                </a:ext>
              </a:extLst>
            </p:cNvPr>
            <p:cNvSpPr txBox="1"/>
            <p:nvPr/>
          </p:nvSpPr>
          <p:spPr>
            <a:xfrm>
              <a:off x="1277376" y="1680112"/>
              <a:ext cx="2996393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1600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Овладение эффективной технологий взаимодействия с родителями воспитанников в формате родительского клуба как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</a:rPr>
                <a:t>объединение педагогов и родителей, созданное для решения практических задач воспитания и развития детей</a:t>
              </a:r>
              <a:r>
                <a:rPr lang="ru-RU" altLang="zh-CN" sz="1600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</a:rPr>
                <a:t> </a:t>
              </a:r>
            </a:p>
          </p:txBody>
        </p:sp>
        <p:cxnSp>
          <p:nvCxnSpPr>
            <p:cNvPr id="196" name="直接连接符 5">
              <a:extLst>
                <a:ext uri="{FF2B5EF4-FFF2-40B4-BE49-F238E27FC236}">
                  <a16:creationId xmlns:a16="http://schemas.microsoft.com/office/drawing/2014/main" id="{A832F501-3DFE-4A50-AE3A-38713BEB6229}"/>
                </a:ext>
              </a:extLst>
            </p:cNvPr>
            <p:cNvCxnSpPr/>
            <p:nvPr/>
          </p:nvCxnSpPr>
          <p:spPr>
            <a:xfrm>
              <a:off x="1213979" y="1595515"/>
              <a:ext cx="23587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54">
              <a:extLst>
                <a:ext uri="{FF2B5EF4-FFF2-40B4-BE49-F238E27FC236}">
                  <a16:creationId xmlns:a16="http://schemas.microsoft.com/office/drawing/2014/main" id="{90A5FC2D-897C-45F7-B57C-8479F428E524}"/>
                </a:ext>
              </a:extLst>
            </p:cNvPr>
            <p:cNvCxnSpPr/>
            <p:nvPr/>
          </p:nvCxnSpPr>
          <p:spPr>
            <a:xfrm>
              <a:off x="1213979" y="1644435"/>
              <a:ext cx="81752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组合 1">
            <a:extLst>
              <a:ext uri="{FF2B5EF4-FFF2-40B4-BE49-F238E27FC236}">
                <a16:creationId xmlns:a16="http://schemas.microsoft.com/office/drawing/2014/main" id="{E5B85503-33BE-443D-A30A-51C3F3D1A7D7}"/>
              </a:ext>
            </a:extLst>
          </p:cNvPr>
          <p:cNvGrpSpPr/>
          <p:nvPr/>
        </p:nvGrpSpPr>
        <p:grpSpPr>
          <a:xfrm>
            <a:off x="3280352" y="1319881"/>
            <a:ext cx="2144615" cy="2576526"/>
            <a:chOff x="4272260" y="1543891"/>
            <a:chExt cx="3873837" cy="4579075"/>
          </a:xfrm>
        </p:grpSpPr>
        <p:sp>
          <p:nvSpPr>
            <p:cNvPr id="199" name="Freeform 5">
              <a:extLst>
                <a:ext uri="{FF2B5EF4-FFF2-40B4-BE49-F238E27FC236}">
                  <a16:creationId xmlns:a16="http://schemas.microsoft.com/office/drawing/2014/main" id="{E7CF6328-FDE6-4282-BEA6-F267FA6F3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0" name="Freeform 6">
              <a:extLst>
                <a:ext uri="{FF2B5EF4-FFF2-40B4-BE49-F238E27FC236}">
                  <a16:creationId xmlns:a16="http://schemas.microsoft.com/office/drawing/2014/main" id="{D04FD28B-213D-4190-B224-DB27873B3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1" name="Freeform 7">
              <a:extLst>
                <a:ext uri="{FF2B5EF4-FFF2-40B4-BE49-F238E27FC236}">
                  <a16:creationId xmlns:a16="http://schemas.microsoft.com/office/drawing/2014/main" id="{B4A1AD35-2944-41FF-969B-55C6D928D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2" name="Freeform 8">
              <a:extLst>
                <a:ext uri="{FF2B5EF4-FFF2-40B4-BE49-F238E27FC236}">
                  <a16:creationId xmlns:a16="http://schemas.microsoft.com/office/drawing/2014/main" id="{54B74F75-05FF-4131-99A8-A9827214F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3" name="Freeform 9">
              <a:extLst>
                <a:ext uri="{FF2B5EF4-FFF2-40B4-BE49-F238E27FC236}">
                  <a16:creationId xmlns:a16="http://schemas.microsoft.com/office/drawing/2014/main" id="{1C7017B3-36C0-4114-AF2A-DADE6A526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4" name="Freeform 10">
              <a:extLst>
                <a:ext uri="{FF2B5EF4-FFF2-40B4-BE49-F238E27FC236}">
                  <a16:creationId xmlns:a16="http://schemas.microsoft.com/office/drawing/2014/main" id="{2F683BD1-1F74-4A16-B3BE-2CBDC0607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5" name="Freeform 11">
              <a:extLst>
                <a:ext uri="{FF2B5EF4-FFF2-40B4-BE49-F238E27FC236}">
                  <a16:creationId xmlns:a16="http://schemas.microsoft.com/office/drawing/2014/main" id="{78BEC46C-8382-4B41-BE0B-09C3FD762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" name="Freeform 12">
              <a:extLst>
                <a:ext uri="{FF2B5EF4-FFF2-40B4-BE49-F238E27FC236}">
                  <a16:creationId xmlns:a16="http://schemas.microsoft.com/office/drawing/2014/main" id="{86ECFE77-8AE3-46B3-9983-08C1C816A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7" name="Rectangle 13">
              <a:extLst>
                <a:ext uri="{FF2B5EF4-FFF2-40B4-BE49-F238E27FC236}">
                  <a16:creationId xmlns:a16="http://schemas.microsoft.com/office/drawing/2014/main" id="{5111CC63-55A0-4C5B-8F2B-72A0C46CB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8" name="Freeform 14">
              <a:extLst>
                <a:ext uri="{FF2B5EF4-FFF2-40B4-BE49-F238E27FC236}">
                  <a16:creationId xmlns:a16="http://schemas.microsoft.com/office/drawing/2014/main" id="{7521C1AF-D299-4563-9038-6135DBD33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9" name="Rectangle 15">
              <a:extLst>
                <a:ext uri="{FF2B5EF4-FFF2-40B4-BE49-F238E27FC236}">
                  <a16:creationId xmlns:a16="http://schemas.microsoft.com/office/drawing/2014/main" id="{45B73881-B7C5-40A1-8650-30FD22B30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0" name="Freeform 16">
              <a:extLst>
                <a:ext uri="{FF2B5EF4-FFF2-40B4-BE49-F238E27FC236}">
                  <a16:creationId xmlns:a16="http://schemas.microsoft.com/office/drawing/2014/main" id="{2E7EEDD2-B78E-4ED4-B612-733A24403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1" name="Rectangle 17">
              <a:extLst>
                <a:ext uri="{FF2B5EF4-FFF2-40B4-BE49-F238E27FC236}">
                  <a16:creationId xmlns:a16="http://schemas.microsoft.com/office/drawing/2014/main" id="{D6FC41FF-29EA-4A89-8933-B17AD9A54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2" name="Rectangle 18">
              <a:extLst>
                <a:ext uri="{FF2B5EF4-FFF2-40B4-BE49-F238E27FC236}">
                  <a16:creationId xmlns:a16="http://schemas.microsoft.com/office/drawing/2014/main" id="{FD5BCD5F-29E2-4C3E-B652-E80C2FDC0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3" name="Rectangle 19">
              <a:extLst>
                <a:ext uri="{FF2B5EF4-FFF2-40B4-BE49-F238E27FC236}">
                  <a16:creationId xmlns:a16="http://schemas.microsoft.com/office/drawing/2014/main" id="{FE8B02B2-16FE-4871-80DA-3E7182919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4" name="Freeform 20">
              <a:extLst>
                <a:ext uri="{FF2B5EF4-FFF2-40B4-BE49-F238E27FC236}">
                  <a16:creationId xmlns:a16="http://schemas.microsoft.com/office/drawing/2014/main" id="{9A644019-0281-4CE5-923D-C3EFF3A0F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" name="Rectangle 21">
              <a:extLst>
                <a:ext uri="{FF2B5EF4-FFF2-40B4-BE49-F238E27FC236}">
                  <a16:creationId xmlns:a16="http://schemas.microsoft.com/office/drawing/2014/main" id="{0BB45A32-1855-48BF-AFE3-AE613C106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6" name="Freeform 22">
              <a:extLst>
                <a:ext uri="{FF2B5EF4-FFF2-40B4-BE49-F238E27FC236}">
                  <a16:creationId xmlns:a16="http://schemas.microsoft.com/office/drawing/2014/main" id="{23FF96D8-AC2C-4673-9D41-A1C89549C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7" name="Rectangle 23">
              <a:extLst>
                <a:ext uri="{FF2B5EF4-FFF2-40B4-BE49-F238E27FC236}">
                  <a16:creationId xmlns:a16="http://schemas.microsoft.com/office/drawing/2014/main" id="{44B0D689-CB1B-4A4B-9100-998D54C3F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8" name="Freeform 24">
              <a:extLst>
                <a:ext uri="{FF2B5EF4-FFF2-40B4-BE49-F238E27FC236}">
                  <a16:creationId xmlns:a16="http://schemas.microsoft.com/office/drawing/2014/main" id="{F1FDC214-58EF-47D1-9B54-27D376CA8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9" name="Freeform 25">
              <a:extLst>
                <a:ext uri="{FF2B5EF4-FFF2-40B4-BE49-F238E27FC236}">
                  <a16:creationId xmlns:a16="http://schemas.microsoft.com/office/drawing/2014/main" id="{E147E070-80F7-48F4-9B4C-E1D7353B0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0" name="Freeform 26">
              <a:extLst>
                <a:ext uri="{FF2B5EF4-FFF2-40B4-BE49-F238E27FC236}">
                  <a16:creationId xmlns:a16="http://schemas.microsoft.com/office/drawing/2014/main" id="{5B3EDFCB-6317-4300-8F65-FAED40CAD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1" name="Freeform 27">
              <a:extLst>
                <a:ext uri="{FF2B5EF4-FFF2-40B4-BE49-F238E27FC236}">
                  <a16:creationId xmlns:a16="http://schemas.microsoft.com/office/drawing/2014/main" id="{028C294C-767D-4D6D-9CF8-C1BEB0BA9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2" name="Freeform 28">
              <a:extLst>
                <a:ext uri="{FF2B5EF4-FFF2-40B4-BE49-F238E27FC236}">
                  <a16:creationId xmlns:a16="http://schemas.microsoft.com/office/drawing/2014/main" id="{81F19626-272C-426E-BEC4-B614E507B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3" name="Freeform 29">
              <a:extLst>
                <a:ext uri="{FF2B5EF4-FFF2-40B4-BE49-F238E27FC236}">
                  <a16:creationId xmlns:a16="http://schemas.microsoft.com/office/drawing/2014/main" id="{891E25DE-3C04-4875-AE62-E6918B136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4" name="Freeform 30">
              <a:extLst>
                <a:ext uri="{FF2B5EF4-FFF2-40B4-BE49-F238E27FC236}">
                  <a16:creationId xmlns:a16="http://schemas.microsoft.com/office/drawing/2014/main" id="{790D7F18-F5D5-4E2D-A550-B61EE8977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5" name="Freeform 31">
              <a:extLst>
                <a:ext uri="{FF2B5EF4-FFF2-40B4-BE49-F238E27FC236}">
                  <a16:creationId xmlns:a16="http://schemas.microsoft.com/office/drawing/2014/main" id="{B057AAC5-A49B-496B-967D-1AD4DA2A4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6" name="Freeform 32">
              <a:extLst>
                <a:ext uri="{FF2B5EF4-FFF2-40B4-BE49-F238E27FC236}">
                  <a16:creationId xmlns:a16="http://schemas.microsoft.com/office/drawing/2014/main" id="{0EDD0430-AFDA-4538-B68A-CF6FA4820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7" name="Rectangle 33">
              <a:extLst>
                <a:ext uri="{FF2B5EF4-FFF2-40B4-BE49-F238E27FC236}">
                  <a16:creationId xmlns:a16="http://schemas.microsoft.com/office/drawing/2014/main" id="{F636EF2A-664C-45E8-9A05-079093482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8" name="Freeform 34">
              <a:extLst>
                <a:ext uri="{FF2B5EF4-FFF2-40B4-BE49-F238E27FC236}">
                  <a16:creationId xmlns:a16="http://schemas.microsoft.com/office/drawing/2014/main" id="{ACB8E5B9-2073-42C6-B05F-4386F13DC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9" name="Freeform 35">
              <a:extLst>
                <a:ext uri="{FF2B5EF4-FFF2-40B4-BE49-F238E27FC236}">
                  <a16:creationId xmlns:a16="http://schemas.microsoft.com/office/drawing/2014/main" id="{A7F73563-817E-4509-BD9A-5F3B6FCB2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0" name="Freeform 36">
              <a:extLst>
                <a:ext uri="{FF2B5EF4-FFF2-40B4-BE49-F238E27FC236}">
                  <a16:creationId xmlns:a16="http://schemas.microsoft.com/office/drawing/2014/main" id="{B08B7A49-D6D9-4AF2-8EFD-2736AF432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1" name="Freeform 37">
              <a:extLst>
                <a:ext uri="{FF2B5EF4-FFF2-40B4-BE49-F238E27FC236}">
                  <a16:creationId xmlns:a16="http://schemas.microsoft.com/office/drawing/2014/main" id="{A60871DD-349A-4F08-8FC9-A3ADEE202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2" name="Freeform 38">
              <a:extLst>
                <a:ext uri="{FF2B5EF4-FFF2-40B4-BE49-F238E27FC236}">
                  <a16:creationId xmlns:a16="http://schemas.microsoft.com/office/drawing/2014/main" id="{1A1B37E2-22D0-4D1C-B34E-C0AE0959D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3" name="Rectangle 39">
              <a:extLst>
                <a:ext uri="{FF2B5EF4-FFF2-40B4-BE49-F238E27FC236}">
                  <a16:creationId xmlns:a16="http://schemas.microsoft.com/office/drawing/2014/main" id="{60113608-E6D0-4666-974F-9BF21BE25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4" name="Freeform 40">
              <a:extLst>
                <a:ext uri="{FF2B5EF4-FFF2-40B4-BE49-F238E27FC236}">
                  <a16:creationId xmlns:a16="http://schemas.microsoft.com/office/drawing/2014/main" id="{F99B78EA-78CA-4594-8BD9-0F76193DB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" name="Rectangle 41">
              <a:extLst>
                <a:ext uri="{FF2B5EF4-FFF2-40B4-BE49-F238E27FC236}">
                  <a16:creationId xmlns:a16="http://schemas.microsoft.com/office/drawing/2014/main" id="{781EC674-A759-402E-BA7D-703419747B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6" name="Freeform 42">
              <a:extLst>
                <a:ext uri="{FF2B5EF4-FFF2-40B4-BE49-F238E27FC236}">
                  <a16:creationId xmlns:a16="http://schemas.microsoft.com/office/drawing/2014/main" id="{E4977BCE-1720-437D-A260-F7A5E5DD4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7" name="Rectangle 43">
              <a:extLst>
                <a:ext uri="{FF2B5EF4-FFF2-40B4-BE49-F238E27FC236}">
                  <a16:creationId xmlns:a16="http://schemas.microsoft.com/office/drawing/2014/main" id="{72A4DD15-0948-43FE-9532-38C3A376E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8" name="Rectangle 44">
              <a:extLst>
                <a:ext uri="{FF2B5EF4-FFF2-40B4-BE49-F238E27FC236}">
                  <a16:creationId xmlns:a16="http://schemas.microsoft.com/office/drawing/2014/main" id="{A049877D-CD5D-41E3-BF5D-C74C1400F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9" name="Rectangle 45">
              <a:extLst>
                <a:ext uri="{FF2B5EF4-FFF2-40B4-BE49-F238E27FC236}">
                  <a16:creationId xmlns:a16="http://schemas.microsoft.com/office/drawing/2014/main" id="{2C495903-AEA8-4F84-863B-EADDD85EA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0" name="Freeform 46">
              <a:extLst>
                <a:ext uri="{FF2B5EF4-FFF2-40B4-BE49-F238E27FC236}">
                  <a16:creationId xmlns:a16="http://schemas.microsoft.com/office/drawing/2014/main" id="{F592F4A3-0FE7-444C-8101-186608D78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1" name="Rectangle 47">
              <a:extLst>
                <a:ext uri="{FF2B5EF4-FFF2-40B4-BE49-F238E27FC236}">
                  <a16:creationId xmlns:a16="http://schemas.microsoft.com/office/drawing/2014/main" id="{333BCC33-2255-4176-80B4-048BCEEC8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2" name="Freeform 48">
              <a:extLst>
                <a:ext uri="{FF2B5EF4-FFF2-40B4-BE49-F238E27FC236}">
                  <a16:creationId xmlns:a16="http://schemas.microsoft.com/office/drawing/2014/main" id="{0D82190A-AACB-4E67-8B2B-166EB5359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3" name="Rectangle 49">
              <a:extLst>
                <a:ext uri="{FF2B5EF4-FFF2-40B4-BE49-F238E27FC236}">
                  <a16:creationId xmlns:a16="http://schemas.microsoft.com/office/drawing/2014/main" id="{5D4E4010-A26A-481D-B805-FD1F52CE2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4" name="Freeform 50">
              <a:extLst>
                <a:ext uri="{FF2B5EF4-FFF2-40B4-BE49-F238E27FC236}">
                  <a16:creationId xmlns:a16="http://schemas.microsoft.com/office/drawing/2014/main" id="{79C3939B-2EDD-4CDA-BFF2-4628BA3D5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5" name="Freeform 51">
              <a:extLst>
                <a:ext uri="{FF2B5EF4-FFF2-40B4-BE49-F238E27FC236}">
                  <a16:creationId xmlns:a16="http://schemas.microsoft.com/office/drawing/2014/main" id="{A34F1624-AFD5-44B0-BEDA-6BF56C698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6" name="Freeform 52">
              <a:extLst>
                <a:ext uri="{FF2B5EF4-FFF2-40B4-BE49-F238E27FC236}">
                  <a16:creationId xmlns:a16="http://schemas.microsoft.com/office/drawing/2014/main" id="{933BED12-0BD9-4694-8DC2-4CF5E96FB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7" name="Freeform 53">
              <a:extLst>
                <a:ext uri="{FF2B5EF4-FFF2-40B4-BE49-F238E27FC236}">
                  <a16:creationId xmlns:a16="http://schemas.microsoft.com/office/drawing/2014/main" id="{F669B851-43FC-4784-AFC0-1E18F7C72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8" name="Freeform 54">
              <a:extLst>
                <a:ext uri="{FF2B5EF4-FFF2-40B4-BE49-F238E27FC236}">
                  <a16:creationId xmlns:a16="http://schemas.microsoft.com/office/drawing/2014/main" id="{7183CF80-0A03-4200-91A4-EEF897ED6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9" name="Freeform 55">
              <a:extLst>
                <a:ext uri="{FF2B5EF4-FFF2-40B4-BE49-F238E27FC236}">
                  <a16:creationId xmlns:a16="http://schemas.microsoft.com/office/drawing/2014/main" id="{E2D21E64-EA78-4D7E-B430-D84706914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0" name="Freeform 56">
              <a:extLst>
                <a:ext uri="{FF2B5EF4-FFF2-40B4-BE49-F238E27FC236}">
                  <a16:creationId xmlns:a16="http://schemas.microsoft.com/office/drawing/2014/main" id="{6BEB5955-D0FF-45CF-8E80-740A39E4B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1" name="Freeform 57">
              <a:extLst>
                <a:ext uri="{FF2B5EF4-FFF2-40B4-BE49-F238E27FC236}">
                  <a16:creationId xmlns:a16="http://schemas.microsoft.com/office/drawing/2014/main" id="{DD5EFD0F-46A5-44D3-B1BB-650E5CFCB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2" name="Freeform 58">
              <a:extLst>
                <a:ext uri="{FF2B5EF4-FFF2-40B4-BE49-F238E27FC236}">
                  <a16:creationId xmlns:a16="http://schemas.microsoft.com/office/drawing/2014/main" id="{2F1A0BC4-9F81-449D-B065-C5FA27AF8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3" name="Freeform 59">
              <a:extLst>
                <a:ext uri="{FF2B5EF4-FFF2-40B4-BE49-F238E27FC236}">
                  <a16:creationId xmlns:a16="http://schemas.microsoft.com/office/drawing/2014/main" id="{C7EB9F00-F5DA-47B6-A674-9E226AE72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4" name="Freeform 60">
              <a:extLst>
                <a:ext uri="{FF2B5EF4-FFF2-40B4-BE49-F238E27FC236}">
                  <a16:creationId xmlns:a16="http://schemas.microsoft.com/office/drawing/2014/main" id="{612A26CE-123E-450D-8D9E-ED8B087AF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5" name="Freeform 61">
              <a:extLst>
                <a:ext uri="{FF2B5EF4-FFF2-40B4-BE49-F238E27FC236}">
                  <a16:creationId xmlns:a16="http://schemas.microsoft.com/office/drawing/2014/main" id="{4325EEED-7BE3-41FD-9906-32AD6BB2F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6" name="Freeform 62">
              <a:extLst>
                <a:ext uri="{FF2B5EF4-FFF2-40B4-BE49-F238E27FC236}">
                  <a16:creationId xmlns:a16="http://schemas.microsoft.com/office/drawing/2014/main" id="{469CBF9D-8ADE-47FE-8FB4-DF61C6041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7" name="Freeform 63">
              <a:extLst>
                <a:ext uri="{FF2B5EF4-FFF2-40B4-BE49-F238E27FC236}">
                  <a16:creationId xmlns:a16="http://schemas.microsoft.com/office/drawing/2014/main" id="{E5D5217E-E67F-4B75-B5B7-164F3E9F8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8" name="Freeform 64">
              <a:extLst>
                <a:ext uri="{FF2B5EF4-FFF2-40B4-BE49-F238E27FC236}">
                  <a16:creationId xmlns:a16="http://schemas.microsoft.com/office/drawing/2014/main" id="{AB5C3D12-FCE9-45BF-AA36-F490041A6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9" name="Freeform 76">
              <a:extLst>
                <a:ext uri="{FF2B5EF4-FFF2-40B4-BE49-F238E27FC236}">
                  <a16:creationId xmlns:a16="http://schemas.microsoft.com/office/drawing/2014/main" id="{4F94DC18-572B-4179-96FC-DF078FCD6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0" name="Freeform 77">
              <a:extLst>
                <a:ext uri="{FF2B5EF4-FFF2-40B4-BE49-F238E27FC236}">
                  <a16:creationId xmlns:a16="http://schemas.microsoft.com/office/drawing/2014/main" id="{CD457637-7EE8-4386-B071-B8BBBFC180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1" name="Freeform 78">
              <a:extLst>
                <a:ext uri="{FF2B5EF4-FFF2-40B4-BE49-F238E27FC236}">
                  <a16:creationId xmlns:a16="http://schemas.microsoft.com/office/drawing/2014/main" id="{76ABDF23-1F57-42F9-9B4F-08325970A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2" name="Freeform 79">
              <a:extLst>
                <a:ext uri="{FF2B5EF4-FFF2-40B4-BE49-F238E27FC236}">
                  <a16:creationId xmlns:a16="http://schemas.microsoft.com/office/drawing/2014/main" id="{02A56042-7791-45D6-BE82-08924020A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3" name="Rectangle 80">
              <a:extLst>
                <a:ext uri="{FF2B5EF4-FFF2-40B4-BE49-F238E27FC236}">
                  <a16:creationId xmlns:a16="http://schemas.microsoft.com/office/drawing/2014/main" id="{6FEF279C-4CEA-4E8F-A135-472EA5512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4" name="Rectangle 81">
              <a:extLst>
                <a:ext uri="{FF2B5EF4-FFF2-40B4-BE49-F238E27FC236}">
                  <a16:creationId xmlns:a16="http://schemas.microsoft.com/office/drawing/2014/main" id="{45BAF4CE-E6B5-4013-B5DF-467621ED1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5" name="Rectangle 82">
              <a:extLst>
                <a:ext uri="{FF2B5EF4-FFF2-40B4-BE49-F238E27FC236}">
                  <a16:creationId xmlns:a16="http://schemas.microsoft.com/office/drawing/2014/main" id="{03C0CFBB-ABEB-451A-A02A-57BB87DFC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6" name="Rectangle 83">
              <a:extLst>
                <a:ext uri="{FF2B5EF4-FFF2-40B4-BE49-F238E27FC236}">
                  <a16:creationId xmlns:a16="http://schemas.microsoft.com/office/drawing/2014/main" id="{01DC18D3-17F6-4181-B052-F55B61186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7" name="Rectangle 84">
              <a:extLst>
                <a:ext uri="{FF2B5EF4-FFF2-40B4-BE49-F238E27FC236}">
                  <a16:creationId xmlns:a16="http://schemas.microsoft.com/office/drawing/2014/main" id="{72C082D0-45AB-4A5C-A1EC-42D4C7965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8" name="Rectangle 85">
              <a:extLst>
                <a:ext uri="{FF2B5EF4-FFF2-40B4-BE49-F238E27FC236}">
                  <a16:creationId xmlns:a16="http://schemas.microsoft.com/office/drawing/2014/main" id="{04B082EE-0223-4018-95EC-CDEC873E8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9" name="Freeform 86">
              <a:extLst>
                <a:ext uri="{FF2B5EF4-FFF2-40B4-BE49-F238E27FC236}">
                  <a16:creationId xmlns:a16="http://schemas.microsoft.com/office/drawing/2014/main" id="{68AD1CCD-96D5-4BB9-98F2-B6B53EC93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0" name="Freeform 87">
              <a:extLst>
                <a:ext uri="{FF2B5EF4-FFF2-40B4-BE49-F238E27FC236}">
                  <a16:creationId xmlns:a16="http://schemas.microsoft.com/office/drawing/2014/main" id="{D79B74CB-F2F5-4AE7-BC1E-103A595BD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1" name="Freeform 88">
              <a:extLst>
                <a:ext uri="{FF2B5EF4-FFF2-40B4-BE49-F238E27FC236}">
                  <a16:creationId xmlns:a16="http://schemas.microsoft.com/office/drawing/2014/main" id="{45433039-DBF6-4BC3-ACD2-2E8FA7ABF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2" name="Freeform 89">
              <a:extLst>
                <a:ext uri="{FF2B5EF4-FFF2-40B4-BE49-F238E27FC236}">
                  <a16:creationId xmlns:a16="http://schemas.microsoft.com/office/drawing/2014/main" id="{61B7558C-E7A3-4A84-9E88-C03DB72B6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3" name="Rectangle 90">
              <a:extLst>
                <a:ext uri="{FF2B5EF4-FFF2-40B4-BE49-F238E27FC236}">
                  <a16:creationId xmlns:a16="http://schemas.microsoft.com/office/drawing/2014/main" id="{46B6051A-ABF4-4BA1-9A0C-E49C44938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4" name="Freeform 91">
              <a:extLst>
                <a:ext uri="{FF2B5EF4-FFF2-40B4-BE49-F238E27FC236}">
                  <a16:creationId xmlns:a16="http://schemas.microsoft.com/office/drawing/2014/main" id="{BCF9B73B-1A9D-4AD3-A589-FD537272F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5" name="Freeform 92">
              <a:extLst>
                <a:ext uri="{FF2B5EF4-FFF2-40B4-BE49-F238E27FC236}">
                  <a16:creationId xmlns:a16="http://schemas.microsoft.com/office/drawing/2014/main" id="{9609B082-72C2-466C-89F0-2C1017E97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6" name="Rectangle 93">
              <a:extLst>
                <a:ext uri="{FF2B5EF4-FFF2-40B4-BE49-F238E27FC236}">
                  <a16:creationId xmlns:a16="http://schemas.microsoft.com/office/drawing/2014/main" id="{E86F5594-5D16-4AE7-BD46-9C1FA9F05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7" name="Rectangle 94">
              <a:extLst>
                <a:ext uri="{FF2B5EF4-FFF2-40B4-BE49-F238E27FC236}">
                  <a16:creationId xmlns:a16="http://schemas.microsoft.com/office/drawing/2014/main" id="{45D57652-807C-4E48-8608-3746B9677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8" name="Rectangle 95">
              <a:extLst>
                <a:ext uri="{FF2B5EF4-FFF2-40B4-BE49-F238E27FC236}">
                  <a16:creationId xmlns:a16="http://schemas.microsoft.com/office/drawing/2014/main" id="{2A9439FA-A133-4D8B-AC55-BEC94B1E8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9" name="Rectangle 96">
              <a:extLst>
                <a:ext uri="{FF2B5EF4-FFF2-40B4-BE49-F238E27FC236}">
                  <a16:creationId xmlns:a16="http://schemas.microsoft.com/office/drawing/2014/main" id="{BD8948CD-DC08-4FCF-9D45-B417C3957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0" name="Rectangle 97">
              <a:extLst>
                <a:ext uri="{FF2B5EF4-FFF2-40B4-BE49-F238E27FC236}">
                  <a16:creationId xmlns:a16="http://schemas.microsoft.com/office/drawing/2014/main" id="{FA2E7A60-4DF3-47D8-B817-7199E4F45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1" name="Rectangle 98">
              <a:extLst>
                <a:ext uri="{FF2B5EF4-FFF2-40B4-BE49-F238E27FC236}">
                  <a16:creationId xmlns:a16="http://schemas.microsoft.com/office/drawing/2014/main" id="{4A86856B-7146-4567-BDD6-B19FE7D13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2" name="Freeform 99">
              <a:extLst>
                <a:ext uri="{FF2B5EF4-FFF2-40B4-BE49-F238E27FC236}">
                  <a16:creationId xmlns:a16="http://schemas.microsoft.com/office/drawing/2014/main" id="{1E97ECDB-317C-4E06-B0B7-B8DDFDF74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3" name="Freeform 100">
              <a:extLst>
                <a:ext uri="{FF2B5EF4-FFF2-40B4-BE49-F238E27FC236}">
                  <a16:creationId xmlns:a16="http://schemas.microsoft.com/office/drawing/2014/main" id="{CBE24369-C70C-4163-8BFD-49C3FC636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4" name="Freeform 101">
              <a:extLst>
                <a:ext uri="{FF2B5EF4-FFF2-40B4-BE49-F238E27FC236}">
                  <a16:creationId xmlns:a16="http://schemas.microsoft.com/office/drawing/2014/main" id="{E8CB3D4C-B713-4085-A15C-3238EABCB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5" name="Freeform 102">
              <a:extLst>
                <a:ext uri="{FF2B5EF4-FFF2-40B4-BE49-F238E27FC236}">
                  <a16:creationId xmlns:a16="http://schemas.microsoft.com/office/drawing/2014/main" id="{7A1CA154-C71B-49DA-AA84-8739521DB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260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649B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86" name="组合 1">
            <a:extLst>
              <a:ext uri="{FF2B5EF4-FFF2-40B4-BE49-F238E27FC236}">
                <a16:creationId xmlns:a16="http://schemas.microsoft.com/office/drawing/2014/main" id="{353A2DAB-932D-4E68-A51D-D8C3E10BCB6A}"/>
              </a:ext>
            </a:extLst>
          </p:cNvPr>
          <p:cNvGrpSpPr/>
          <p:nvPr/>
        </p:nvGrpSpPr>
        <p:grpSpPr>
          <a:xfrm>
            <a:off x="2946984" y="1499652"/>
            <a:ext cx="2144615" cy="2576526"/>
            <a:chOff x="4272260" y="1543891"/>
            <a:chExt cx="3873837" cy="4579075"/>
          </a:xfrm>
        </p:grpSpPr>
        <p:sp>
          <p:nvSpPr>
            <p:cNvPr id="287" name="Freeform 5">
              <a:extLst>
                <a:ext uri="{FF2B5EF4-FFF2-40B4-BE49-F238E27FC236}">
                  <a16:creationId xmlns:a16="http://schemas.microsoft.com/office/drawing/2014/main" id="{1A2D1246-92A3-42CD-BC6D-6F3D4A953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8" name="Freeform 6">
              <a:extLst>
                <a:ext uri="{FF2B5EF4-FFF2-40B4-BE49-F238E27FC236}">
                  <a16:creationId xmlns:a16="http://schemas.microsoft.com/office/drawing/2014/main" id="{B9374DA0-A941-48C8-85D0-90F08DE4F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9" name="Freeform 7">
              <a:extLst>
                <a:ext uri="{FF2B5EF4-FFF2-40B4-BE49-F238E27FC236}">
                  <a16:creationId xmlns:a16="http://schemas.microsoft.com/office/drawing/2014/main" id="{A7C8E73E-1CF9-4934-B36A-C897E2D17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0" name="Freeform 8">
              <a:extLst>
                <a:ext uri="{FF2B5EF4-FFF2-40B4-BE49-F238E27FC236}">
                  <a16:creationId xmlns:a16="http://schemas.microsoft.com/office/drawing/2014/main" id="{45481368-6884-4AFD-8ABE-2BB4592AA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1" name="Freeform 9">
              <a:extLst>
                <a:ext uri="{FF2B5EF4-FFF2-40B4-BE49-F238E27FC236}">
                  <a16:creationId xmlns:a16="http://schemas.microsoft.com/office/drawing/2014/main" id="{C05A6002-3FD3-49CD-B7BC-1BA375DE5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2" name="Freeform 10">
              <a:extLst>
                <a:ext uri="{FF2B5EF4-FFF2-40B4-BE49-F238E27FC236}">
                  <a16:creationId xmlns:a16="http://schemas.microsoft.com/office/drawing/2014/main" id="{A9FCD824-E16C-434F-8562-10EC72EF9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3" name="Freeform 11">
              <a:extLst>
                <a:ext uri="{FF2B5EF4-FFF2-40B4-BE49-F238E27FC236}">
                  <a16:creationId xmlns:a16="http://schemas.microsoft.com/office/drawing/2014/main" id="{DA23516F-E042-402C-A429-E9E527777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4" name="Freeform 12">
              <a:extLst>
                <a:ext uri="{FF2B5EF4-FFF2-40B4-BE49-F238E27FC236}">
                  <a16:creationId xmlns:a16="http://schemas.microsoft.com/office/drawing/2014/main" id="{5958AD83-229D-4658-B717-0CC44CD0C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5" name="Rectangle 13">
              <a:extLst>
                <a:ext uri="{FF2B5EF4-FFF2-40B4-BE49-F238E27FC236}">
                  <a16:creationId xmlns:a16="http://schemas.microsoft.com/office/drawing/2014/main" id="{E0739EB8-52BD-4CD5-8E4C-E2D09D57F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6" name="Freeform 14">
              <a:extLst>
                <a:ext uri="{FF2B5EF4-FFF2-40B4-BE49-F238E27FC236}">
                  <a16:creationId xmlns:a16="http://schemas.microsoft.com/office/drawing/2014/main" id="{3A3C621F-D8AE-4699-B73A-B21F8C8D9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7" name="Rectangle 15">
              <a:extLst>
                <a:ext uri="{FF2B5EF4-FFF2-40B4-BE49-F238E27FC236}">
                  <a16:creationId xmlns:a16="http://schemas.microsoft.com/office/drawing/2014/main" id="{1EA7D25B-8753-4A95-81CD-7148371C0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8" name="Freeform 16">
              <a:extLst>
                <a:ext uri="{FF2B5EF4-FFF2-40B4-BE49-F238E27FC236}">
                  <a16:creationId xmlns:a16="http://schemas.microsoft.com/office/drawing/2014/main" id="{C74D7158-8A74-4E4B-A793-B79920122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9" name="Rectangle 17">
              <a:extLst>
                <a:ext uri="{FF2B5EF4-FFF2-40B4-BE49-F238E27FC236}">
                  <a16:creationId xmlns:a16="http://schemas.microsoft.com/office/drawing/2014/main" id="{FF32405C-1EF9-4959-9BC6-C136F650A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0" name="Rectangle 18">
              <a:extLst>
                <a:ext uri="{FF2B5EF4-FFF2-40B4-BE49-F238E27FC236}">
                  <a16:creationId xmlns:a16="http://schemas.microsoft.com/office/drawing/2014/main" id="{3460D24C-F2F5-442F-A343-6C92A484E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1" name="Rectangle 19">
              <a:extLst>
                <a:ext uri="{FF2B5EF4-FFF2-40B4-BE49-F238E27FC236}">
                  <a16:creationId xmlns:a16="http://schemas.microsoft.com/office/drawing/2014/main" id="{A5BBC1F3-4E3B-4301-B0CF-661DF9120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2" name="Freeform 20">
              <a:extLst>
                <a:ext uri="{FF2B5EF4-FFF2-40B4-BE49-F238E27FC236}">
                  <a16:creationId xmlns:a16="http://schemas.microsoft.com/office/drawing/2014/main" id="{9ACD1ABE-C1AC-45E6-98F9-8C5EB1C03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3" name="Rectangle 21">
              <a:extLst>
                <a:ext uri="{FF2B5EF4-FFF2-40B4-BE49-F238E27FC236}">
                  <a16:creationId xmlns:a16="http://schemas.microsoft.com/office/drawing/2014/main" id="{7962AE25-AD5A-46AA-8345-9662661F1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4" name="Freeform 22">
              <a:extLst>
                <a:ext uri="{FF2B5EF4-FFF2-40B4-BE49-F238E27FC236}">
                  <a16:creationId xmlns:a16="http://schemas.microsoft.com/office/drawing/2014/main" id="{7EC844BE-4B81-464D-9F94-B350D71F7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5" name="Rectangle 23">
              <a:extLst>
                <a:ext uri="{FF2B5EF4-FFF2-40B4-BE49-F238E27FC236}">
                  <a16:creationId xmlns:a16="http://schemas.microsoft.com/office/drawing/2014/main" id="{84478E70-03EC-4572-9D47-074DEB179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6" name="Freeform 24">
              <a:extLst>
                <a:ext uri="{FF2B5EF4-FFF2-40B4-BE49-F238E27FC236}">
                  <a16:creationId xmlns:a16="http://schemas.microsoft.com/office/drawing/2014/main" id="{26703E9B-9E23-4235-BF2E-BEAACA0AC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7" name="Freeform 25">
              <a:extLst>
                <a:ext uri="{FF2B5EF4-FFF2-40B4-BE49-F238E27FC236}">
                  <a16:creationId xmlns:a16="http://schemas.microsoft.com/office/drawing/2014/main" id="{5308722A-3A18-4543-839F-3FFFA3992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" name="Freeform 26">
              <a:extLst>
                <a:ext uri="{FF2B5EF4-FFF2-40B4-BE49-F238E27FC236}">
                  <a16:creationId xmlns:a16="http://schemas.microsoft.com/office/drawing/2014/main" id="{933D1761-4CD8-4B1E-B17E-3B1CC50B9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9" name="Freeform 27">
              <a:extLst>
                <a:ext uri="{FF2B5EF4-FFF2-40B4-BE49-F238E27FC236}">
                  <a16:creationId xmlns:a16="http://schemas.microsoft.com/office/drawing/2014/main" id="{F511E86E-3226-4B7C-B2B6-70A0B77DB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0" name="Freeform 28">
              <a:extLst>
                <a:ext uri="{FF2B5EF4-FFF2-40B4-BE49-F238E27FC236}">
                  <a16:creationId xmlns:a16="http://schemas.microsoft.com/office/drawing/2014/main" id="{28CDD140-7E29-4A01-9E42-BCA954906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1" name="Freeform 29">
              <a:extLst>
                <a:ext uri="{FF2B5EF4-FFF2-40B4-BE49-F238E27FC236}">
                  <a16:creationId xmlns:a16="http://schemas.microsoft.com/office/drawing/2014/main" id="{8266C5B7-FD1F-4B08-B880-6B2CE8C24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2" name="Freeform 30">
              <a:extLst>
                <a:ext uri="{FF2B5EF4-FFF2-40B4-BE49-F238E27FC236}">
                  <a16:creationId xmlns:a16="http://schemas.microsoft.com/office/drawing/2014/main" id="{D0577F20-0638-4F44-BA88-8211DAA38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3" name="Freeform 31">
              <a:extLst>
                <a:ext uri="{FF2B5EF4-FFF2-40B4-BE49-F238E27FC236}">
                  <a16:creationId xmlns:a16="http://schemas.microsoft.com/office/drawing/2014/main" id="{B7FF79D5-80F8-411A-BC26-5E7D8D1BE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4" name="Freeform 32">
              <a:extLst>
                <a:ext uri="{FF2B5EF4-FFF2-40B4-BE49-F238E27FC236}">
                  <a16:creationId xmlns:a16="http://schemas.microsoft.com/office/drawing/2014/main" id="{86927F0D-C511-4A4E-9FA6-EF8668028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5" name="Rectangle 33">
              <a:extLst>
                <a:ext uri="{FF2B5EF4-FFF2-40B4-BE49-F238E27FC236}">
                  <a16:creationId xmlns:a16="http://schemas.microsoft.com/office/drawing/2014/main" id="{DE5C4D45-4153-4215-97FE-18DC5E80E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6" name="Freeform 34">
              <a:extLst>
                <a:ext uri="{FF2B5EF4-FFF2-40B4-BE49-F238E27FC236}">
                  <a16:creationId xmlns:a16="http://schemas.microsoft.com/office/drawing/2014/main" id="{AD30B07E-3F06-412A-885B-28A53EB2D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7" name="Freeform 35">
              <a:extLst>
                <a:ext uri="{FF2B5EF4-FFF2-40B4-BE49-F238E27FC236}">
                  <a16:creationId xmlns:a16="http://schemas.microsoft.com/office/drawing/2014/main" id="{6C35ABF6-4B05-4A7F-AD3F-38A813502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8" name="Freeform 36">
              <a:extLst>
                <a:ext uri="{FF2B5EF4-FFF2-40B4-BE49-F238E27FC236}">
                  <a16:creationId xmlns:a16="http://schemas.microsoft.com/office/drawing/2014/main" id="{676E1120-C409-4CA9-BAED-9CE4BD663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9" name="Freeform 37">
              <a:extLst>
                <a:ext uri="{FF2B5EF4-FFF2-40B4-BE49-F238E27FC236}">
                  <a16:creationId xmlns:a16="http://schemas.microsoft.com/office/drawing/2014/main" id="{BBC84C39-F868-446B-8D54-71FAC3430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0" name="Freeform 38">
              <a:extLst>
                <a:ext uri="{FF2B5EF4-FFF2-40B4-BE49-F238E27FC236}">
                  <a16:creationId xmlns:a16="http://schemas.microsoft.com/office/drawing/2014/main" id="{58A7430C-0285-47BF-B9C5-CE97DD1A5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1" name="Rectangle 39">
              <a:extLst>
                <a:ext uri="{FF2B5EF4-FFF2-40B4-BE49-F238E27FC236}">
                  <a16:creationId xmlns:a16="http://schemas.microsoft.com/office/drawing/2014/main" id="{95684C59-D03D-4CC6-9746-912B92C3E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2" name="Freeform 40">
              <a:extLst>
                <a:ext uri="{FF2B5EF4-FFF2-40B4-BE49-F238E27FC236}">
                  <a16:creationId xmlns:a16="http://schemas.microsoft.com/office/drawing/2014/main" id="{DD0DD19A-888D-4B3B-82FB-DF21C1907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3" name="Rectangle 41">
              <a:extLst>
                <a:ext uri="{FF2B5EF4-FFF2-40B4-BE49-F238E27FC236}">
                  <a16:creationId xmlns:a16="http://schemas.microsoft.com/office/drawing/2014/main" id="{670E4A6B-149D-41AC-A2A7-D1570496F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4" name="Freeform 42">
              <a:extLst>
                <a:ext uri="{FF2B5EF4-FFF2-40B4-BE49-F238E27FC236}">
                  <a16:creationId xmlns:a16="http://schemas.microsoft.com/office/drawing/2014/main" id="{DD96725E-950F-4B4A-8341-835512CF7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5" name="Rectangle 43">
              <a:extLst>
                <a:ext uri="{FF2B5EF4-FFF2-40B4-BE49-F238E27FC236}">
                  <a16:creationId xmlns:a16="http://schemas.microsoft.com/office/drawing/2014/main" id="{0B7988A3-1016-4F58-8249-2DEE85840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6" name="Rectangle 44">
              <a:extLst>
                <a:ext uri="{FF2B5EF4-FFF2-40B4-BE49-F238E27FC236}">
                  <a16:creationId xmlns:a16="http://schemas.microsoft.com/office/drawing/2014/main" id="{BBB85C09-079F-442C-889C-B95DABE3E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7" name="Rectangle 45">
              <a:extLst>
                <a:ext uri="{FF2B5EF4-FFF2-40B4-BE49-F238E27FC236}">
                  <a16:creationId xmlns:a16="http://schemas.microsoft.com/office/drawing/2014/main" id="{A79FD5F4-E36D-4839-BE04-0A5EE2A9B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8" name="Freeform 46">
              <a:extLst>
                <a:ext uri="{FF2B5EF4-FFF2-40B4-BE49-F238E27FC236}">
                  <a16:creationId xmlns:a16="http://schemas.microsoft.com/office/drawing/2014/main" id="{8A940C94-2080-4963-9F15-185EAE617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9" name="Rectangle 47">
              <a:extLst>
                <a:ext uri="{FF2B5EF4-FFF2-40B4-BE49-F238E27FC236}">
                  <a16:creationId xmlns:a16="http://schemas.microsoft.com/office/drawing/2014/main" id="{05198524-861A-4B1F-813B-AF8061BCA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0" name="Freeform 48">
              <a:extLst>
                <a:ext uri="{FF2B5EF4-FFF2-40B4-BE49-F238E27FC236}">
                  <a16:creationId xmlns:a16="http://schemas.microsoft.com/office/drawing/2014/main" id="{769DF092-61AC-41F2-B945-5F3763E5D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1" name="Rectangle 49">
              <a:extLst>
                <a:ext uri="{FF2B5EF4-FFF2-40B4-BE49-F238E27FC236}">
                  <a16:creationId xmlns:a16="http://schemas.microsoft.com/office/drawing/2014/main" id="{3872EF7F-9E62-4F65-A290-E14430BF4B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2" name="Freeform 50">
              <a:extLst>
                <a:ext uri="{FF2B5EF4-FFF2-40B4-BE49-F238E27FC236}">
                  <a16:creationId xmlns:a16="http://schemas.microsoft.com/office/drawing/2014/main" id="{19FDD3BA-6CF8-4F49-840E-A599E184C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3" name="Freeform 51">
              <a:extLst>
                <a:ext uri="{FF2B5EF4-FFF2-40B4-BE49-F238E27FC236}">
                  <a16:creationId xmlns:a16="http://schemas.microsoft.com/office/drawing/2014/main" id="{D4EB529F-1500-4A06-9AD6-81838FDE3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4" name="Freeform 52">
              <a:extLst>
                <a:ext uri="{FF2B5EF4-FFF2-40B4-BE49-F238E27FC236}">
                  <a16:creationId xmlns:a16="http://schemas.microsoft.com/office/drawing/2014/main" id="{310151A3-079A-4C9E-9A0F-97658475D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5" name="Freeform 53">
              <a:extLst>
                <a:ext uri="{FF2B5EF4-FFF2-40B4-BE49-F238E27FC236}">
                  <a16:creationId xmlns:a16="http://schemas.microsoft.com/office/drawing/2014/main" id="{89DDB31C-840E-4F9E-B521-C68D3A71E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6" name="Freeform 54">
              <a:extLst>
                <a:ext uri="{FF2B5EF4-FFF2-40B4-BE49-F238E27FC236}">
                  <a16:creationId xmlns:a16="http://schemas.microsoft.com/office/drawing/2014/main" id="{19758A39-4A49-4B4B-A25B-87B90A5ED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7" name="Freeform 55">
              <a:extLst>
                <a:ext uri="{FF2B5EF4-FFF2-40B4-BE49-F238E27FC236}">
                  <a16:creationId xmlns:a16="http://schemas.microsoft.com/office/drawing/2014/main" id="{8D0E73D9-F922-4418-AF33-873C260A5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8" name="Freeform 56">
              <a:extLst>
                <a:ext uri="{FF2B5EF4-FFF2-40B4-BE49-F238E27FC236}">
                  <a16:creationId xmlns:a16="http://schemas.microsoft.com/office/drawing/2014/main" id="{28F6DEFE-5BF8-4037-A09F-14C031099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9" name="Freeform 57">
              <a:extLst>
                <a:ext uri="{FF2B5EF4-FFF2-40B4-BE49-F238E27FC236}">
                  <a16:creationId xmlns:a16="http://schemas.microsoft.com/office/drawing/2014/main" id="{1F98D301-E2BE-4810-9349-2DFF1C4F3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0" name="Freeform 58">
              <a:extLst>
                <a:ext uri="{FF2B5EF4-FFF2-40B4-BE49-F238E27FC236}">
                  <a16:creationId xmlns:a16="http://schemas.microsoft.com/office/drawing/2014/main" id="{98D82441-2D0B-4D24-94D1-2D5185557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1" name="Freeform 59">
              <a:extLst>
                <a:ext uri="{FF2B5EF4-FFF2-40B4-BE49-F238E27FC236}">
                  <a16:creationId xmlns:a16="http://schemas.microsoft.com/office/drawing/2014/main" id="{AE8B9845-6D04-45E2-BC8A-3C5EB417E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2" name="Freeform 60">
              <a:extLst>
                <a:ext uri="{FF2B5EF4-FFF2-40B4-BE49-F238E27FC236}">
                  <a16:creationId xmlns:a16="http://schemas.microsoft.com/office/drawing/2014/main" id="{F1EC4CF7-CC4C-401E-8A5C-2EA8F1B08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3" name="Freeform 61">
              <a:extLst>
                <a:ext uri="{FF2B5EF4-FFF2-40B4-BE49-F238E27FC236}">
                  <a16:creationId xmlns:a16="http://schemas.microsoft.com/office/drawing/2014/main" id="{05DF943C-F386-489F-8AFF-409DB663E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4" name="Freeform 62">
              <a:extLst>
                <a:ext uri="{FF2B5EF4-FFF2-40B4-BE49-F238E27FC236}">
                  <a16:creationId xmlns:a16="http://schemas.microsoft.com/office/drawing/2014/main" id="{C7775AEB-BB9F-4ECE-B231-2AF89EE96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5" name="Freeform 63">
              <a:extLst>
                <a:ext uri="{FF2B5EF4-FFF2-40B4-BE49-F238E27FC236}">
                  <a16:creationId xmlns:a16="http://schemas.microsoft.com/office/drawing/2014/main" id="{035FC60A-3A68-471A-929C-F91CE7505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6" name="Freeform 64">
              <a:extLst>
                <a:ext uri="{FF2B5EF4-FFF2-40B4-BE49-F238E27FC236}">
                  <a16:creationId xmlns:a16="http://schemas.microsoft.com/office/drawing/2014/main" id="{80EB22D1-0D2F-42C8-9A16-210C8B607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7" name="Freeform 76">
              <a:extLst>
                <a:ext uri="{FF2B5EF4-FFF2-40B4-BE49-F238E27FC236}">
                  <a16:creationId xmlns:a16="http://schemas.microsoft.com/office/drawing/2014/main" id="{53C99C35-9B6F-4195-94CC-3BF285872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8" name="Freeform 77">
              <a:extLst>
                <a:ext uri="{FF2B5EF4-FFF2-40B4-BE49-F238E27FC236}">
                  <a16:creationId xmlns:a16="http://schemas.microsoft.com/office/drawing/2014/main" id="{46617C2A-5E6C-4436-A7BA-8D8D9F931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9" name="Freeform 78">
              <a:extLst>
                <a:ext uri="{FF2B5EF4-FFF2-40B4-BE49-F238E27FC236}">
                  <a16:creationId xmlns:a16="http://schemas.microsoft.com/office/drawing/2014/main" id="{7A9BC22A-21FA-49FA-B676-C2343B0B6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0" name="Freeform 79">
              <a:extLst>
                <a:ext uri="{FF2B5EF4-FFF2-40B4-BE49-F238E27FC236}">
                  <a16:creationId xmlns:a16="http://schemas.microsoft.com/office/drawing/2014/main" id="{CA10DF4F-7B73-430A-93CA-6FACFFC0F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1" name="Rectangle 80">
              <a:extLst>
                <a:ext uri="{FF2B5EF4-FFF2-40B4-BE49-F238E27FC236}">
                  <a16:creationId xmlns:a16="http://schemas.microsoft.com/office/drawing/2014/main" id="{68E22C4D-BD1B-4B97-8570-4F71F9D8E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2" name="Rectangle 81">
              <a:extLst>
                <a:ext uri="{FF2B5EF4-FFF2-40B4-BE49-F238E27FC236}">
                  <a16:creationId xmlns:a16="http://schemas.microsoft.com/office/drawing/2014/main" id="{4283738A-AFA2-45C3-B4E1-47DFA9254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3" name="Rectangle 82">
              <a:extLst>
                <a:ext uri="{FF2B5EF4-FFF2-40B4-BE49-F238E27FC236}">
                  <a16:creationId xmlns:a16="http://schemas.microsoft.com/office/drawing/2014/main" id="{97F8CE5B-A6F3-49AB-909E-E72A6DF07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4" name="Rectangle 83">
              <a:extLst>
                <a:ext uri="{FF2B5EF4-FFF2-40B4-BE49-F238E27FC236}">
                  <a16:creationId xmlns:a16="http://schemas.microsoft.com/office/drawing/2014/main" id="{FA22CEDA-DF38-4845-8080-69689C302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5" name="Rectangle 84">
              <a:extLst>
                <a:ext uri="{FF2B5EF4-FFF2-40B4-BE49-F238E27FC236}">
                  <a16:creationId xmlns:a16="http://schemas.microsoft.com/office/drawing/2014/main" id="{4348BE35-833B-4338-8A8C-9ED0D6D0A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6" name="Rectangle 85">
              <a:extLst>
                <a:ext uri="{FF2B5EF4-FFF2-40B4-BE49-F238E27FC236}">
                  <a16:creationId xmlns:a16="http://schemas.microsoft.com/office/drawing/2014/main" id="{B16B2902-7DB9-4E15-A965-BD251C00A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7" name="Freeform 86">
              <a:extLst>
                <a:ext uri="{FF2B5EF4-FFF2-40B4-BE49-F238E27FC236}">
                  <a16:creationId xmlns:a16="http://schemas.microsoft.com/office/drawing/2014/main" id="{75A79B58-29D3-4517-BB75-5EB485FB6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8" name="Freeform 87">
              <a:extLst>
                <a:ext uri="{FF2B5EF4-FFF2-40B4-BE49-F238E27FC236}">
                  <a16:creationId xmlns:a16="http://schemas.microsoft.com/office/drawing/2014/main" id="{464227C7-BFA6-406D-8DE3-8FED323EB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9" name="Freeform 88">
              <a:extLst>
                <a:ext uri="{FF2B5EF4-FFF2-40B4-BE49-F238E27FC236}">
                  <a16:creationId xmlns:a16="http://schemas.microsoft.com/office/drawing/2014/main" id="{D1969F3B-4A9B-4C9F-948E-927328101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0" name="Freeform 89">
              <a:extLst>
                <a:ext uri="{FF2B5EF4-FFF2-40B4-BE49-F238E27FC236}">
                  <a16:creationId xmlns:a16="http://schemas.microsoft.com/office/drawing/2014/main" id="{AE7AFB52-3307-4E2E-BBFD-E5362F3D9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1" name="Rectangle 90">
              <a:extLst>
                <a:ext uri="{FF2B5EF4-FFF2-40B4-BE49-F238E27FC236}">
                  <a16:creationId xmlns:a16="http://schemas.microsoft.com/office/drawing/2014/main" id="{821BD243-BC8D-4D0C-AB55-6A544E616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2" name="Freeform 91">
              <a:extLst>
                <a:ext uri="{FF2B5EF4-FFF2-40B4-BE49-F238E27FC236}">
                  <a16:creationId xmlns:a16="http://schemas.microsoft.com/office/drawing/2014/main" id="{907F7D8C-7E9A-472D-95B4-02C05516B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3" name="Freeform 92">
              <a:extLst>
                <a:ext uri="{FF2B5EF4-FFF2-40B4-BE49-F238E27FC236}">
                  <a16:creationId xmlns:a16="http://schemas.microsoft.com/office/drawing/2014/main" id="{C9DDAD7F-4BB0-4778-B994-835002BA4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4" name="Rectangle 93">
              <a:extLst>
                <a:ext uri="{FF2B5EF4-FFF2-40B4-BE49-F238E27FC236}">
                  <a16:creationId xmlns:a16="http://schemas.microsoft.com/office/drawing/2014/main" id="{7E7416DE-2635-4F12-AD88-756D9C9AB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5" name="Rectangle 94">
              <a:extLst>
                <a:ext uri="{FF2B5EF4-FFF2-40B4-BE49-F238E27FC236}">
                  <a16:creationId xmlns:a16="http://schemas.microsoft.com/office/drawing/2014/main" id="{EAB68A22-0E18-46BB-BEA2-38392236C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6" name="Rectangle 95">
              <a:extLst>
                <a:ext uri="{FF2B5EF4-FFF2-40B4-BE49-F238E27FC236}">
                  <a16:creationId xmlns:a16="http://schemas.microsoft.com/office/drawing/2014/main" id="{2AFAFEA4-C35C-4F3A-B63E-09079AD57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7" name="Rectangle 96">
              <a:extLst>
                <a:ext uri="{FF2B5EF4-FFF2-40B4-BE49-F238E27FC236}">
                  <a16:creationId xmlns:a16="http://schemas.microsoft.com/office/drawing/2014/main" id="{576BEC36-34B6-4929-925F-E5112C739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8" name="Rectangle 97">
              <a:extLst>
                <a:ext uri="{FF2B5EF4-FFF2-40B4-BE49-F238E27FC236}">
                  <a16:creationId xmlns:a16="http://schemas.microsoft.com/office/drawing/2014/main" id="{9EE780AC-6421-42EE-BF8F-D5CC1748F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9" name="Rectangle 98">
              <a:extLst>
                <a:ext uri="{FF2B5EF4-FFF2-40B4-BE49-F238E27FC236}">
                  <a16:creationId xmlns:a16="http://schemas.microsoft.com/office/drawing/2014/main" id="{EBA54305-BE32-4DA8-8938-13BEFE007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0" name="Freeform 99">
              <a:extLst>
                <a:ext uri="{FF2B5EF4-FFF2-40B4-BE49-F238E27FC236}">
                  <a16:creationId xmlns:a16="http://schemas.microsoft.com/office/drawing/2014/main" id="{E6400D09-F558-4DB9-80E6-C20D1D048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1" name="Freeform 100">
              <a:extLst>
                <a:ext uri="{FF2B5EF4-FFF2-40B4-BE49-F238E27FC236}">
                  <a16:creationId xmlns:a16="http://schemas.microsoft.com/office/drawing/2014/main" id="{E7119B05-3CC9-4625-8ACD-7FDFCFF04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2" name="Freeform 101">
              <a:extLst>
                <a:ext uri="{FF2B5EF4-FFF2-40B4-BE49-F238E27FC236}">
                  <a16:creationId xmlns:a16="http://schemas.microsoft.com/office/drawing/2014/main" id="{4C564379-28A0-45CF-AB64-767DEDDB8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3" name="Freeform 102">
              <a:extLst>
                <a:ext uri="{FF2B5EF4-FFF2-40B4-BE49-F238E27FC236}">
                  <a16:creationId xmlns:a16="http://schemas.microsoft.com/office/drawing/2014/main" id="{210FE520-343C-42D8-BB60-633CF8C31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260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649B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3" name="组合 417">
            <a:extLst>
              <a:ext uri="{FF2B5EF4-FFF2-40B4-BE49-F238E27FC236}">
                <a16:creationId xmlns:a16="http://schemas.microsoft.com/office/drawing/2014/main" id="{EA97F749-F805-4FAD-87DB-5C910D598638}"/>
              </a:ext>
            </a:extLst>
          </p:cNvPr>
          <p:cNvGrpSpPr/>
          <p:nvPr/>
        </p:nvGrpSpPr>
        <p:grpSpPr>
          <a:xfrm flipH="1">
            <a:off x="6516079" y="1365601"/>
            <a:ext cx="2210635" cy="2572518"/>
            <a:chOff x="4254884" y="1543891"/>
            <a:chExt cx="3891213" cy="4579075"/>
          </a:xfrm>
        </p:grpSpPr>
        <p:sp>
          <p:nvSpPr>
            <p:cNvPr id="464" name="Freeform 5">
              <a:extLst>
                <a:ext uri="{FF2B5EF4-FFF2-40B4-BE49-F238E27FC236}">
                  <a16:creationId xmlns:a16="http://schemas.microsoft.com/office/drawing/2014/main" id="{8BB982F5-A42E-4B09-9D43-7D2D43D12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5" name="Freeform 6">
              <a:extLst>
                <a:ext uri="{FF2B5EF4-FFF2-40B4-BE49-F238E27FC236}">
                  <a16:creationId xmlns:a16="http://schemas.microsoft.com/office/drawing/2014/main" id="{2D09ABAF-B7A2-4C88-954E-4ADD57F2F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6" name="Freeform 7">
              <a:extLst>
                <a:ext uri="{FF2B5EF4-FFF2-40B4-BE49-F238E27FC236}">
                  <a16:creationId xmlns:a16="http://schemas.microsoft.com/office/drawing/2014/main" id="{C599F16D-005A-4BFF-89CB-8C5E6C6B7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7" name="Freeform 8">
              <a:extLst>
                <a:ext uri="{FF2B5EF4-FFF2-40B4-BE49-F238E27FC236}">
                  <a16:creationId xmlns:a16="http://schemas.microsoft.com/office/drawing/2014/main" id="{D96F63F1-F987-40C8-8673-27BA48EA7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D69B0E8C-AD39-4A90-A88A-55DA027EC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9" name="Freeform 10">
              <a:extLst>
                <a:ext uri="{FF2B5EF4-FFF2-40B4-BE49-F238E27FC236}">
                  <a16:creationId xmlns:a16="http://schemas.microsoft.com/office/drawing/2014/main" id="{358EA6A8-990A-4D97-8201-9BF36105A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0" name="Freeform 11">
              <a:extLst>
                <a:ext uri="{FF2B5EF4-FFF2-40B4-BE49-F238E27FC236}">
                  <a16:creationId xmlns:a16="http://schemas.microsoft.com/office/drawing/2014/main" id="{469EB74A-EE17-4789-8BC1-4171D7237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1" name="Freeform 12">
              <a:extLst>
                <a:ext uri="{FF2B5EF4-FFF2-40B4-BE49-F238E27FC236}">
                  <a16:creationId xmlns:a16="http://schemas.microsoft.com/office/drawing/2014/main" id="{E693D59C-4E3A-413E-A2BA-F622AC479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2" name="Rectangle 13">
              <a:extLst>
                <a:ext uri="{FF2B5EF4-FFF2-40B4-BE49-F238E27FC236}">
                  <a16:creationId xmlns:a16="http://schemas.microsoft.com/office/drawing/2014/main" id="{44DF29E8-A340-4E0D-B9CA-D26D74D9D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3" name="Freeform 14">
              <a:extLst>
                <a:ext uri="{FF2B5EF4-FFF2-40B4-BE49-F238E27FC236}">
                  <a16:creationId xmlns:a16="http://schemas.microsoft.com/office/drawing/2014/main" id="{E67D8CC6-17A5-4337-B4CC-5E888055D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4" name="Rectangle 15">
              <a:extLst>
                <a:ext uri="{FF2B5EF4-FFF2-40B4-BE49-F238E27FC236}">
                  <a16:creationId xmlns:a16="http://schemas.microsoft.com/office/drawing/2014/main" id="{4F80447C-D74B-458E-81FD-6817B7DEE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5" name="Freeform 16">
              <a:extLst>
                <a:ext uri="{FF2B5EF4-FFF2-40B4-BE49-F238E27FC236}">
                  <a16:creationId xmlns:a16="http://schemas.microsoft.com/office/drawing/2014/main" id="{B4472B0A-368A-4BF2-BF7C-58EC5B682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6" name="Rectangle 17">
              <a:extLst>
                <a:ext uri="{FF2B5EF4-FFF2-40B4-BE49-F238E27FC236}">
                  <a16:creationId xmlns:a16="http://schemas.microsoft.com/office/drawing/2014/main" id="{743761C4-14BA-4C52-BD94-2A3AC175E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7" name="Rectangle 18">
              <a:extLst>
                <a:ext uri="{FF2B5EF4-FFF2-40B4-BE49-F238E27FC236}">
                  <a16:creationId xmlns:a16="http://schemas.microsoft.com/office/drawing/2014/main" id="{05EE2AD1-0B5B-4F1E-8127-D158138F4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8" name="Rectangle 19">
              <a:extLst>
                <a:ext uri="{FF2B5EF4-FFF2-40B4-BE49-F238E27FC236}">
                  <a16:creationId xmlns:a16="http://schemas.microsoft.com/office/drawing/2014/main" id="{E35E9516-2C91-48C9-9A9F-14D0D6BDD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9" name="Freeform 20">
              <a:extLst>
                <a:ext uri="{FF2B5EF4-FFF2-40B4-BE49-F238E27FC236}">
                  <a16:creationId xmlns:a16="http://schemas.microsoft.com/office/drawing/2014/main" id="{65D673A9-6F6F-473A-A8CA-B89A73F93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0" name="Rectangle 21">
              <a:extLst>
                <a:ext uri="{FF2B5EF4-FFF2-40B4-BE49-F238E27FC236}">
                  <a16:creationId xmlns:a16="http://schemas.microsoft.com/office/drawing/2014/main" id="{BEC9892F-A44D-4FA3-A652-665506FD5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1" name="Freeform 22">
              <a:extLst>
                <a:ext uri="{FF2B5EF4-FFF2-40B4-BE49-F238E27FC236}">
                  <a16:creationId xmlns:a16="http://schemas.microsoft.com/office/drawing/2014/main" id="{76A3EAB6-0314-4FB5-BFE2-82E69476D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2" name="Rectangle 23">
              <a:extLst>
                <a:ext uri="{FF2B5EF4-FFF2-40B4-BE49-F238E27FC236}">
                  <a16:creationId xmlns:a16="http://schemas.microsoft.com/office/drawing/2014/main" id="{25FBD23C-CE48-4B01-B13A-9B65DBE8F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3" name="Freeform 24">
              <a:extLst>
                <a:ext uri="{FF2B5EF4-FFF2-40B4-BE49-F238E27FC236}">
                  <a16:creationId xmlns:a16="http://schemas.microsoft.com/office/drawing/2014/main" id="{F4D0A568-76F1-4129-9A83-C0E479C60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4" name="Freeform 25">
              <a:extLst>
                <a:ext uri="{FF2B5EF4-FFF2-40B4-BE49-F238E27FC236}">
                  <a16:creationId xmlns:a16="http://schemas.microsoft.com/office/drawing/2014/main" id="{32692D7F-2C76-49DD-88B1-C07F5D51D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5" name="Freeform 26">
              <a:extLst>
                <a:ext uri="{FF2B5EF4-FFF2-40B4-BE49-F238E27FC236}">
                  <a16:creationId xmlns:a16="http://schemas.microsoft.com/office/drawing/2014/main" id="{CC562994-C4C6-4051-81BC-A02C7F3AC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6" name="Freeform 27">
              <a:extLst>
                <a:ext uri="{FF2B5EF4-FFF2-40B4-BE49-F238E27FC236}">
                  <a16:creationId xmlns:a16="http://schemas.microsoft.com/office/drawing/2014/main" id="{E6BD5CDF-7D6F-4813-8304-EF919133E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7" name="Freeform 28">
              <a:extLst>
                <a:ext uri="{FF2B5EF4-FFF2-40B4-BE49-F238E27FC236}">
                  <a16:creationId xmlns:a16="http://schemas.microsoft.com/office/drawing/2014/main" id="{A00F652D-56BE-4C13-A907-B380996E6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8" name="Freeform 29">
              <a:extLst>
                <a:ext uri="{FF2B5EF4-FFF2-40B4-BE49-F238E27FC236}">
                  <a16:creationId xmlns:a16="http://schemas.microsoft.com/office/drawing/2014/main" id="{AE2962D3-BDD0-4FCA-A5D8-16BE20E10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9" name="Freeform 30">
              <a:extLst>
                <a:ext uri="{FF2B5EF4-FFF2-40B4-BE49-F238E27FC236}">
                  <a16:creationId xmlns:a16="http://schemas.microsoft.com/office/drawing/2014/main" id="{F1FFCF75-F356-452E-9867-1552C0D1A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0" name="Freeform 31">
              <a:extLst>
                <a:ext uri="{FF2B5EF4-FFF2-40B4-BE49-F238E27FC236}">
                  <a16:creationId xmlns:a16="http://schemas.microsoft.com/office/drawing/2014/main" id="{085005DF-1CDF-43A6-BEEB-8A32F1AFA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1" name="Freeform 32">
              <a:extLst>
                <a:ext uri="{FF2B5EF4-FFF2-40B4-BE49-F238E27FC236}">
                  <a16:creationId xmlns:a16="http://schemas.microsoft.com/office/drawing/2014/main" id="{259ED3A3-7164-4A0D-A7EC-1F36244A4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2" name="Rectangle 33">
              <a:extLst>
                <a:ext uri="{FF2B5EF4-FFF2-40B4-BE49-F238E27FC236}">
                  <a16:creationId xmlns:a16="http://schemas.microsoft.com/office/drawing/2014/main" id="{4FE723AC-921A-41A9-B824-DE0DC59AB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3" name="Freeform 34">
              <a:extLst>
                <a:ext uri="{FF2B5EF4-FFF2-40B4-BE49-F238E27FC236}">
                  <a16:creationId xmlns:a16="http://schemas.microsoft.com/office/drawing/2014/main" id="{0EE16CEA-2F69-4EEF-9F5C-326BCA6D6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4" name="Freeform 35">
              <a:extLst>
                <a:ext uri="{FF2B5EF4-FFF2-40B4-BE49-F238E27FC236}">
                  <a16:creationId xmlns:a16="http://schemas.microsoft.com/office/drawing/2014/main" id="{4239F5F3-6478-499D-9A21-AE858436A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5" name="Freeform 36">
              <a:extLst>
                <a:ext uri="{FF2B5EF4-FFF2-40B4-BE49-F238E27FC236}">
                  <a16:creationId xmlns:a16="http://schemas.microsoft.com/office/drawing/2014/main" id="{34827C9D-DEA1-4A14-9ED8-9B4B271BE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6" name="Freeform 37">
              <a:extLst>
                <a:ext uri="{FF2B5EF4-FFF2-40B4-BE49-F238E27FC236}">
                  <a16:creationId xmlns:a16="http://schemas.microsoft.com/office/drawing/2014/main" id="{DAC784FF-297A-4ABB-A657-3C4DBFEB3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7" name="Freeform 38">
              <a:extLst>
                <a:ext uri="{FF2B5EF4-FFF2-40B4-BE49-F238E27FC236}">
                  <a16:creationId xmlns:a16="http://schemas.microsoft.com/office/drawing/2014/main" id="{38E22C4A-DFA7-4CEB-9F1F-41B6E3358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8" name="Rectangle 39">
              <a:extLst>
                <a:ext uri="{FF2B5EF4-FFF2-40B4-BE49-F238E27FC236}">
                  <a16:creationId xmlns:a16="http://schemas.microsoft.com/office/drawing/2014/main" id="{B40FB7BA-8CD1-4B7A-B41A-8D80137F8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9" name="Freeform 40">
              <a:extLst>
                <a:ext uri="{FF2B5EF4-FFF2-40B4-BE49-F238E27FC236}">
                  <a16:creationId xmlns:a16="http://schemas.microsoft.com/office/drawing/2014/main" id="{F68EF3AA-0096-4B87-A2DD-4E00DE15E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0" name="Rectangle 41">
              <a:extLst>
                <a:ext uri="{FF2B5EF4-FFF2-40B4-BE49-F238E27FC236}">
                  <a16:creationId xmlns:a16="http://schemas.microsoft.com/office/drawing/2014/main" id="{D5C9F257-7269-49BE-BB34-F548077CF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1" name="Freeform 42">
              <a:extLst>
                <a:ext uri="{FF2B5EF4-FFF2-40B4-BE49-F238E27FC236}">
                  <a16:creationId xmlns:a16="http://schemas.microsoft.com/office/drawing/2014/main" id="{6359A0A7-3DA5-4247-8F00-B18FD35A8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2" name="Rectangle 43">
              <a:extLst>
                <a:ext uri="{FF2B5EF4-FFF2-40B4-BE49-F238E27FC236}">
                  <a16:creationId xmlns:a16="http://schemas.microsoft.com/office/drawing/2014/main" id="{B2C7A23B-E559-4720-98D4-1B9C80F2C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3" name="Rectangle 44">
              <a:extLst>
                <a:ext uri="{FF2B5EF4-FFF2-40B4-BE49-F238E27FC236}">
                  <a16:creationId xmlns:a16="http://schemas.microsoft.com/office/drawing/2014/main" id="{65696B13-08B4-43E6-9EBB-0888456FD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4" name="Rectangle 45">
              <a:extLst>
                <a:ext uri="{FF2B5EF4-FFF2-40B4-BE49-F238E27FC236}">
                  <a16:creationId xmlns:a16="http://schemas.microsoft.com/office/drawing/2014/main" id="{E3B944C0-E5ED-4EED-BF60-0E0C5F86D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5" name="Freeform 46">
              <a:extLst>
                <a:ext uri="{FF2B5EF4-FFF2-40B4-BE49-F238E27FC236}">
                  <a16:creationId xmlns:a16="http://schemas.microsoft.com/office/drawing/2014/main" id="{5BD85D57-9A54-44C7-8960-6BD7514EC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6" name="Rectangle 47">
              <a:extLst>
                <a:ext uri="{FF2B5EF4-FFF2-40B4-BE49-F238E27FC236}">
                  <a16:creationId xmlns:a16="http://schemas.microsoft.com/office/drawing/2014/main" id="{25DEBE02-4EB6-4C62-BEDC-001B5ABC0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7" name="Freeform 48">
              <a:extLst>
                <a:ext uri="{FF2B5EF4-FFF2-40B4-BE49-F238E27FC236}">
                  <a16:creationId xmlns:a16="http://schemas.microsoft.com/office/drawing/2014/main" id="{E32CCE87-B57E-4F2C-B33B-DD68A715E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8" name="Rectangle 49">
              <a:extLst>
                <a:ext uri="{FF2B5EF4-FFF2-40B4-BE49-F238E27FC236}">
                  <a16:creationId xmlns:a16="http://schemas.microsoft.com/office/drawing/2014/main" id="{4C5B4415-A634-4FC2-9B99-4535A0FFF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9" name="Freeform 50">
              <a:extLst>
                <a:ext uri="{FF2B5EF4-FFF2-40B4-BE49-F238E27FC236}">
                  <a16:creationId xmlns:a16="http://schemas.microsoft.com/office/drawing/2014/main" id="{8A7E143D-0428-477C-9CB9-26A77DA8F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0" name="Freeform 51">
              <a:extLst>
                <a:ext uri="{FF2B5EF4-FFF2-40B4-BE49-F238E27FC236}">
                  <a16:creationId xmlns:a16="http://schemas.microsoft.com/office/drawing/2014/main" id="{4DA96E69-3900-4DA7-BC29-22E5D7AD5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1" name="Freeform 52">
              <a:extLst>
                <a:ext uri="{FF2B5EF4-FFF2-40B4-BE49-F238E27FC236}">
                  <a16:creationId xmlns:a16="http://schemas.microsoft.com/office/drawing/2014/main" id="{1BB36F24-0C0C-470A-8ECE-DC79A9E8D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2" name="Freeform 53">
              <a:extLst>
                <a:ext uri="{FF2B5EF4-FFF2-40B4-BE49-F238E27FC236}">
                  <a16:creationId xmlns:a16="http://schemas.microsoft.com/office/drawing/2014/main" id="{AFBFAF2A-3E5F-4928-86A6-31E54FD6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3" name="Freeform 54">
              <a:extLst>
                <a:ext uri="{FF2B5EF4-FFF2-40B4-BE49-F238E27FC236}">
                  <a16:creationId xmlns:a16="http://schemas.microsoft.com/office/drawing/2014/main" id="{FCA8F0FB-E73D-4B5D-A50D-E421EFF6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4" name="Freeform 55">
              <a:extLst>
                <a:ext uri="{FF2B5EF4-FFF2-40B4-BE49-F238E27FC236}">
                  <a16:creationId xmlns:a16="http://schemas.microsoft.com/office/drawing/2014/main" id="{9224DB58-4502-4B81-890C-A4B012613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5" name="Freeform 56">
              <a:extLst>
                <a:ext uri="{FF2B5EF4-FFF2-40B4-BE49-F238E27FC236}">
                  <a16:creationId xmlns:a16="http://schemas.microsoft.com/office/drawing/2014/main" id="{068C10D8-647D-4FA9-882F-CF1CAF309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6" name="Freeform 57">
              <a:extLst>
                <a:ext uri="{FF2B5EF4-FFF2-40B4-BE49-F238E27FC236}">
                  <a16:creationId xmlns:a16="http://schemas.microsoft.com/office/drawing/2014/main" id="{DB221AEE-17CA-45C5-BA0F-D68F07F54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7" name="Freeform 58">
              <a:extLst>
                <a:ext uri="{FF2B5EF4-FFF2-40B4-BE49-F238E27FC236}">
                  <a16:creationId xmlns:a16="http://schemas.microsoft.com/office/drawing/2014/main" id="{6DDEE4F4-AF4C-496C-A498-D3C7ADF7B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8" name="Freeform 59">
              <a:extLst>
                <a:ext uri="{FF2B5EF4-FFF2-40B4-BE49-F238E27FC236}">
                  <a16:creationId xmlns:a16="http://schemas.microsoft.com/office/drawing/2014/main" id="{2BAB62B7-0D99-4B4E-8CE1-B23349871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9" name="Freeform 60">
              <a:extLst>
                <a:ext uri="{FF2B5EF4-FFF2-40B4-BE49-F238E27FC236}">
                  <a16:creationId xmlns:a16="http://schemas.microsoft.com/office/drawing/2014/main" id="{1776240C-DCB6-4B48-9CBB-7279470E2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0" name="Freeform 61">
              <a:extLst>
                <a:ext uri="{FF2B5EF4-FFF2-40B4-BE49-F238E27FC236}">
                  <a16:creationId xmlns:a16="http://schemas.microsoft.com/office/drawing/2014/main" id="{1F108233-3226-4C66-A859-4E2740E4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1" name="Freeform 62">
              <a:extLst>
                <a:ext uri="{FF2B5EF4-FFF2-40B4-BE49-F238E27FC236}">
                  <a16:creationId xmlns:a16="http://schemas.microsoft.com/office/drawing/2014/main" id="{2EC1D9F0-85F3-47C1-A73E-8ED550B50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2" name="Freeform 63">
              <a:extLst>
                <a:ext uri="{FF2B5EF4-FFF2-40B4-BE49-F238E27FC236}">
                  <a16:creationId xmlns:a16="http://schemas.microsoft.com/office/drawing/2014/main" id="{9A1CC01E-3986-4E1A-8082-F2B8F5FEA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3" name="Freeform 64">
              <a:extLst>
                <a:ext uri="{FF2B5EF4-FFF2-40B4-BE49-F238E27FC236}">
                  <a16:creationId xmlns:a16="http://schemas.microsoft.com/office/drawing/2014/main" id="{D673EA09-5CFD-4BC4-8117-444858C96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4" name="Freeform 76">
              <a:extLst>
                <a:ext uri="{FF2B5EF4-FFF2-40B4-BE49-F238E27FC236}">
                  <a16:creationId xmlns:a16="http://schemas.microsoft.com/office/drawing/2014/main" id="{36DACA5F-F9A9-4EF6-9A98-3DF026355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5" name="Freeform 77">
              <a:extLst>
                <a:ext uri="{FF2B5EF4-FFF2-40B4-BE49-F238E27FC236}">
                  <a16:creationId xmlns:a16="http://schemas.microsoft.com/office/drawing/2014/main" id="{982A51B4-E470-4148-B80D-972A9818C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6" name="Freeform 78">
              <a:extLst>
                <a:ext uri="{FF2B5EF4-FFF2-40B4-BE49-F238E27FC236}">
                  <a16:creationId xmlns:a16="http://schemas.microsoft.com/office/drawing/2014/main" id="{649EBFFA-4EB4-4680-96E1-CD2DF5CB7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7" name="Freeform 79">
              <a:extLst>
                <a:ext uri="{FF2B5EF4-FFF2-40B4-BE49-F238E27FC236}">
                  <a16:creationId xmlns:a16="http://schemas.microsoft.com/office/drawing/2014/main" id="{A2D8C7DB-B3F3-48B2-903E-A675FD867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8" name="Rectangle 80">
              <a:extLst>
                <a:ext uri="{FF2B5EF4-FFF2-40B4-BE49-F238E27FC236}">
                  <a16:creationId xmlns:a16="http://schemas.microsoft.com/office/drawing/2014/main" id="{6E0CF18F-FCE0-4FCB-A9B5-544DC3B5A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9" name="Rectangle 81">
              <a:extLst>
                <a:ext uri="{FF2B5EF4-FFF2-40B4-BE49-F238E27FC236}">
                  <a16:creationId xmlns:a16="http://schemas.microsoft.com/office/drawing/2014/main" id="{B7238F5D-B60F-4CA0-8E25-B8F26F6D5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0" name="Rectangle 82">
              <a:extLst>
                <a:ext uri="{FF2B5EF4-FFF2-40B4-BE49-F238E27FC236}">
                  <a16:creationId xmlns:a16="http://schemas.microsoft.com/office/drawing/2014/main" id="{1C934660-B629-4B49-8658-577B881E8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1" name="Rectangle 83">
              <a:extLst>
                <a:ext uri="{FF2B5EF4-FFF2-40B4-BE49-F238E27FC236}">
                  <a16:creationId xmlns:a16="http://schemas.microsoft.com/office/drawing/2014/main" id="{50FE0281-FD51-4A35-AC13-DFBF04C31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2" name="Rectangle 84">
              <a:extLst>
                <a:ext uri="{FF2B5EF4-FFF2-40B4-BE49-F238E27FC236}">
                  <a16:creationId xmlns:a16="http://schemas.microsoft.com/office/drawing/2014/main" id="{260EC023-D8F5-42A2-90C9-1CA357B9A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3" name="Rectangle 85">
              <a:extLst>
                <a:ext uri="{FF2B5EF4-FFF2-40B4-BE49-F238E27FC236}">
                  <a16:creationId xmlns:a16="http://schemas.microsoft.com/office/drawing/2014/main" id="{C67A9A10-3318-4D0E-A226-62A0B3DE2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4" name="Freeform 86">
              <a:extLst>
                <a:ext uri="{FF2B5EF4-FFF2-40B4-BE49-F238E27FC236}">
                  <a16:creationId xmlns:a16="http://schemas.microsoft.com/office/drawing/2014/main" id="{AEF2F10D-43BE-4822-974F-E038E63E4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5" name="Freeform 87">
              <a:extLst>
                <a:ext uri="{FF2B5EF4-FFF2-40B4-BE49-F238E27FC236}">
                  <a16:creationId xmlns:a16="http://schemas.microsoft.com/office/drawing/2014/main" id="{87B11292-113E-4DE4-A55B-AB9442400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6" name="Freeform 88">
              <a:extLst>
                <a:ext uri="{FF2B5EF4-FFF2-40B4-BE49-F238E27FC236}">
                  <a16:creationId xmlns:a16="http://schemas.microsoft.com/office/drawing/2014/main" id="{F5784889-2E33-4E17-B563-520608911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7" name="Freeform 89">
              <a:extLst>
                <a:ext uri="{FF2B5EF4-FFF2-40B4-BE49-F238E27FC236}">
                  <a16:creationId xmlns:a16="http://schemas.microsoft.com/office/drawing/2014/main" id="{F20F095A-1160-4DAA-9FD9-45D2435FF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8" name="Rectangle 90">
              <a:extLst>
                <a:ext uri="{FF2B5EF4-FFF2-40B4-BE49-F238E27FC236}">
                  <a16:creationId xmlns:a16="http://schemas.microsoft.com/office/drawing/2014/main" id="{9E385EEE-8205-4E9D-88BF-D10CEA8D8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9" name="Freeform 91">
              <a:extLst>
                <a:ext uri="{FF2B5EF4-FFF2-40B4-BE49-F238E27FC236}">
                  <a16:creationId xmlns:a16="http://schemas.microsoft.com/office/drawing/2014/main" id="{0A965FF1-FCC5-434D-BF18-89116E1C6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0" name="Freeform 92">
              <a:extLst>
                <a:ext uri="{FF2B5EF4-FFF2-40B4-BE49-F238E27FC236}">
                  <a16:creationId xmlns:a16="http://schemas.microsoft.com/office/drawing/2014/main" id="{965A3EBA-2890-47C0-9A25-3D4A6C4F8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1" name="Rectangle 93">
              <a:extLst>
                <a:ext uri="{FF2B5EF4-FFF2-40B4-BE49-F238E27FC236}">
                  <a16:creationId xmlns:a16="http://schemas.microsoft.com/office/drawing/2014/main" id="{733442AC-53B0-40DB-93A8-FF9964790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2" name="Rectangle 94">
              <a:extLst>
                <a:ext uri="{FF2B5EF4-FFF2-40B4-BE49-F238E27FC236}">
                  <a16:creationId xmlns:a16="http://schemas.microsoft.com/office/drawing/2014/main" id="{E1219F73-6C47-40F2-AF87-79B145527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3" name="Rectangle 95">
              <a:extLst>
                <a:ext uri="{FF2B5EF4-FFF2-40B4-BE49-F238E27FC236}">
                  <a16:creationId xmlns:a16="http://schemas.microsoft.com/office/drawing/2014/main" id="{72DB898D-4DF4-4496-9A75-025C066B9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4" name="Rectangle 96">
              <a:extLst>
                <a:ext uri="{FF2B5EF4-FFF2-40B4-BE49-F238E27FC236}">
                  <a16:creationId xmlns:a16="http://schemas.microsoft.com/office/drawing/2014/main" id="{0F02E0E3-8E61-4520-960F-66043C142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5" name="Rectangle 97">
              <a:extLst>
                <a:ext uri="{FF2B5EF4-FFF2-40B4-BE49-F238E27FC236}">
                  <a16:creationId xmlns:a16="http://schemas.microsoft.com/office/drawing/2014/main" id="{D90319F1-9DA6-4813-BF9C-ECFE22F67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6" name="Rectangle 98">
              <a:extLst>
                <a:ext uri="{FF2B5EF4-FFF2-40B4-BE49-F238E27FC236}">
                  <a16:creationId xmlns:a16="http://schemas.microsoft.com/office/drawing/2014/main" id="{B39A39FA-E72E-4165-8747-8D3610414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7" name="Freeform 99">
              <a:extLst>
                <a:ext uri="{FF2B5EF4-FFF2-40B4-BE49-F238E27FC236}">
                  <a16:creationId xmlns:a16="http://schemas.microsoft.com/office/drawing/2014/main" id="{7D9A2F1A-9FD9-4946-94FA-D211639A9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8" name="Freeform 100">
              <a:extLst>
                <a:ext uri="{FF2B5EF4-FFF2-40B4-BE49-F238E27FC236}">
                  <a16:creationId xmlns:a16="http://schemas.microsoft.com/office/drawing/2014/main" id="{8E2D26E5-DE39-48D0-BE0F-61CF99480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9" name="Freeform 101">
              <a:extLst>
                <a:ext uri="{FF2B5EF4-FFF2-40B4-BE49-F238E27FC236}">
                  <a16:creationId xmlns:a16="http://schemas.microsoft.com/office/drawing/2014/main" id="{9BB4CF5E-5AA4-4B15-93C6-5F7855F1D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0" name="Freeform 102">
              <a:extLst>
                <a:ext uri="{FF2B5EF4-FFF2-40B4-BE49-F238E27FC236}">
                  <a16:creationId xmlns:a16="http://schemas.microsoft.com/office/drawing/2014/main" id="{FA2A8A0D-B770-49A6-B0FC-9AC5801A9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884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51" name="组合 417">
            <a:extLst>
              <a:ext uri="{FF2B5EF4-FFF2-40B4-BE49-F238E27FC236}">
                <a16:creationId xmlns:a16="http://schemas.microsoft.com/office/drawing/2014/main" id="{6F18852D-799D-4908-82E3-C7ED3767B615}"/>
              </a:ext>
            </a:extLst>
          </p:cNvPr>
          <p:cNvGrpSpPr/>
          <p:nvPr/>
        </p:nvGrpSpPr>
        <p:grpSpPr>
          <a:xfrm flipH="1">
            <a:off x="6828254" y="1522740"/>
            <a:ext cx="2210635" cy="2572518"/>
            <a:chOff x="4254884" y="1543891"/>
            <a:chExt cx="3891213" cy="4579075"/>
          </a:xfrm>
        </p:grpSpPr>
        <p:sp>
          <p:nvSpPr>
            <p:cNvPr id="552" name="Freeform 5">
              <a:extLst>
                <a:ext uri="{FF2B5EF4-FFF2-40B4-BE49-F238E27FC236}">
                  <a16:creationId xmlns:a16="http://schemas.microsoft.com/office/drawing/2014/main" id="{635DA181-581C-4681-A52D-504F0880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3" name="Freeform 6">
              <a:extLst>
                <a:ext uri="{FF2B5EF4-FFF2-40B4-BE49-F238E27FC236}">
                  <a16:creationId xmlns:a16="http://schemas.microsoft.com/office/drawing/2014/main" id="{6F4A7B65-9C25-40B5-A34A-8407C9656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4" name="Freeform 7">
              <a:extLst>
                <a:ext uri="{FF2B5EF4-FFF2-40B4-BE49-F238E27FC236}">
                  <a16:creationId xmlns:a16="http://schemas.microsoft.com/office/drawing/2014/main" id="{E732F7CF-119C-4F1D-869B-0903FEDA6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5" name="Freeform 8">
              <a:extLst>
                <a:ext uri="{FF2B5EF4-FFF2-40B4-BE49-F238E27FC236}">
                  <a16:creationId xmlns:a16="http://schemas.microsoft.com/office/drawing/2014/main" id="{3B802859-1107-4D7E-BF2C-8ADD26D53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6" name="Freeform 9">
              <a:extLst>
                <a:ext uri="{FF2B5EF4-FFF2-40B4-BE49-F238E27FC236}">
                  <a16:creationId xmlns:a16="http://schemas.microsoft.com/office/drawing/2014/main" id="{815F05F6-35C6-405D-9CA5-DA7D69BF6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7" name="Freeform 10">
              <a:extLst>
                <a:ext uri="{FF2B5EF4-FFF2-40B4-BE49-F238E27FC236}">
                  <a16:creationId xmlns:a16="http://schemas.microsoft.com/office/drawing/2014/main" id="{C15E8161-D1C6-400D-921C-4FACEA767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8" name="Freeform 11">
              <a:extLst>
                <a:ext uri="{FF2B5EF4-FFF2-40B4-BE49-F238E27FC236}">
                  <a16:creationId xmlns:a16="http://schemas.microsoft.com/office/drawing/2014/main" id="{B420AAF1-9878-406C-94F8-4D048C6CD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9" name="Freeform 12">
              <a:extLst>
                <a:ext uri="{FF2B5EF4-FFF2-40B4-BE49-F238E27FC236}">
                  <a16:creationId xmlns:a16="http://schemas.microsoft.com/office/drawing/2014/main" id="{C01A2A2C-DBD0-4AA4-93BA-AB098438F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0" name="Rectangle 13">
              <a:extLst>
                <a:ext uri="{FF2B5EF4-FFF2-40B4-BE49-F238E27FC236}">
                  <a16:creationId xmlns:a16="http://schemas.microsoft.com/office/drawing/2014/main" id="{88BB25C3-8E3C-4D9F-9468-52776FF9B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1" name="Freeform 14">
              <a:extLst>
                <a:ext uri="{FF2B5EF4-FFF2-40B4-BE49-F238E27FC236}">
                  <a16:creationId xmlns:a16="http://schemas.microsoft.com/office/drawing/2014/main" id="{9ED02189-8596-4D68-9C39-25CF22C4E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2" name="Rectangle 15">
              <a:extLst>
                <a:ext uri="{FF2B5EF4-FFF2-40B4-BE49-F238E27FC236}">
                  <a16:creationId xmlns:a16="http://schemas.microsoft.com/office/drawing/2014/main" id="{20C41768-D800-4988-87BD-903369291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3" name="Freeform 16">
              <a:extLst>
                <a:ext uri="{FF2B5EF4-FFF2-40B4-BE49-F238E27FC236}">
                  <a16:creationId xmlns:a16="http://schemas.microsoft.com/office/drawing/2014/main" id="{E9BEF6AD-F9DF-49E8-8745-2C57E793A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4" name="Rectangle 17">
              <a:extLst>
                <a:ext uri="{FF2B5EF4-FFF2-40B4-BE49-F238E27FC236}">
                  <a16:creationId xmlns:a16="http://schemas.microsoft.com/office/drawing/2014/main" id="{9A4F1A7C-5B30-4636-90BE-41977A1A6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5" name="Rectangle 18">
              <a:extLst>
                <a:ext uri="{FF2B5EF4-FFF2-40B4-BE49-F238E27FC236}">
                  <a16:creationId xmlns:a16="http://schemas.microsoft.com/office/drawing/2014/main" id="{A225D66D-A461-4E5F-938C-64F4A0248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6" name="Rectangle 19">
              <a:extLst>
                <a:ext uri="{FF2B5EF4-FFF2-40B4-BE49-F238E27FC236}">
                  <a16:creationId xmlns:a16="http://schemas.microsoft.com/office/drawing/2014/main" id="{89B82591-E495-4171-B1C5-B6E8CC8E2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7" name="Freeform 20">
              <a:extLst>
                <a:ext uri="{FF2B5EF4-FFF2-40B4-BE49-F238E27FC236}">
                  <a16:creationId xmlns:a16="http://schemas.microsoft.com/office/drawing/2014/main" id="{CA617A27-3D79-4408-8309-77DA7F651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8" name="Rectangle 21">
              <a:extLst>
                <a:ext uri="{FF2B5EF4-FFF2-40B4-BE49-F238E27FC236}">
                  <a16:creationId xmlns:a16="http://schemas.microsoft.com/office/drawing/2014/main" id="{2B95B5E3-8FD4-4838-A6D2-21E687F9C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9" name="Freeform 22">
              <a:extLst>
                <a:ext uri="{FF2B5EF4-FFF2-40B4-BE49-F238E27FC236}">
                  <a16:creationId xmlns:a16="http://schemas.microsoft.com/office/drawing/2014/main" id="{D11A3626-4D50-4972-BE13-97199728D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0" name="Rectangle 23">
              <a:extLst>
                <a:ext uri="{FF2B5EF4-FFF2-40B4-BE49-F238E27FC236}">
                  <a16:creationId xmlns:a16="http://schemas.microsoft.com/office/drawing/2014/main" id="{DBE30692-C018-4D2A-B0C2-A3457AE90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1" name="Freeform 24">
              <a:extLst>
                <a:ext uri="{FF2B5EF4-FFF2-40B4-BE49-F238E27FC236}">
                  <a16:creationId xmlns:a16="http://schemas.microsoft.com/office/drawing/2014/main" id="{726B2688-F850-4628-AD88-6EC4345AF3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225" y="372514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2" name="Freeform 25">
              <a:extLst>
                <a:ext uri="{FF2B5EF4-FFF2-40B4-BE49-F238E27FC236}">
                  <a16:creationId xmlns:a16="http://schemas.microsoft.com/office/drawing/2014/main" id="{E6915F6C-9FA7-4168-B5E8-05151CF25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3" name="Freeform 26">
              <a:extLst>
                <a:ext uri="{FF2B5EF4-FFF2-40B4-BE49-F238E27FC236}">
                  <a16:creationId xmlns:a16="http://schemas.microsoft.com/office/drawing/2014/main" id="{B05F9704-1849-4CC6-B03B-6407AE020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4" name="Freeform 27">
              <a:extLst>
                <a:ext uri="{FF2B5EF4-FFF2-40B4-BE49-F238E27FC236}">
                  <a16:creationId xmlns:a16="http://schemas.microsoft.com/office/drawing/2014/main" id="{D12C33A4-CA84-4D65-BD8E-B66729E2C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5" name="Freeform 28">
              <a:extLst>
                <a:ext uri="{FF2B5EF4-FFF2-40B4-BE49-F238E27FC236}">
                  <a16:creationId xmlns:a16="http://schemas.microsoft.com/office/drawing/2014/main" id="{CA339297-B9D6-4010-8745-047265A24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6" name="Freeform 29">
              <a:extLst>
                <a:ext uri="{FF2B5EF4-FFF2-40B4-BE49-F238E27FC236}">
                  <a16:creationId xmlns:a16="http://schemas.microsoft.com/office/drawing/2014/main" id="{513DDFB0-9224-4221-AC2D-679FC9972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7" name="Freeform 30">
              <a:extLst>
                <a:ext uri="{FF2B5EF4-FFF2-40B4-BE49-F238E27FC236}">
                  <a16:creationId xmlns:a16="http://schemas.microsoft.com/office/drawing/2014/main" id="{67BF140B-10D5-4DEE-8BB4-EA6809B4C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8" name="Freeform 31">
              <a:extLst>
                <a:ext uri="{FF2B5EF4-FFF2-40B4-BE49-F238E27FC236}">
                  <a16:creationId xmlns:a16="http://schemas.microsoft.com/office/drawing/2014/main" id="{234592A7-5B6C-477D-93AF-4F1AA0BBB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9" name="Freeform 32">
              <a:extLst>
                <a:ext uri="{FF2B5EF4-FFF2-40B4-BE49-F238E27FC236}">
                  <a16:creationId xmlns:a16="http://schemas.microsoft.com/office/drawing/2014/main" id="{A28A096B-71E2-4532-A2EE-DE1C9292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0" name="Rectangle 33">
              <a:extLst>
                <a:ext uri="{FF2B5EF4-FFF2-40B4-BE49-F238E27FC236}">
                  <a16:creationId xmlns:a16="http://schemas.microsoft.com/office/drawing/2014/main" id="{62496A99-8BB4-40CC-AB78-4D0C09AE0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1" name="Freeform 34">
              <a:extLst>
                <a:ext uri="{FF2B5EF4-FFF2-40B4-BE49-F238E27FC236}">
                  <a16:creationId xmlns:a16="http://schemas.microsoft.com/office/drawing/2014/main" id="{333806C3-1E21-40BB-A243-94C1F6817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7272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2" name="Freeform 35">
              <a:extLst>
                <a:ext uri="{FF2B5EF4-FFF2-40B4-BE49-F238E27FC236}">
                  <a16:creationId xmlns:a16="http://schemas.microsoft.com/office/drawing/2014/main" id="{D0473279-89EE-4F89-A42A-0454666D9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3" name="Freeform 36">
              <a:extLst>
                <a:ext uri="{FF2B5EF4-FFF2-40B4-BE49-F238E27FC236}">
                  <a16:creationId xmlns:a16="http://schemas.microsoft.com/office/drawing/2014/main" id="{06CCFA3A-F4AC-414E-8760-10300465D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4" name="Freeform 37">
              <a:extLst>
                <a:ext uri="{FF2B5EF4-FFF2-40B4-BE49-F238E27FC236}">
                  <a16:creationId xmlns:a16="http://schemas.microsoft.com/office/drawing/2014/main" id="{E2E81EEF-B411-4310-8FC7-4EAD620E6D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5" name="Freeform 38">
              <a:extLst>
                <a:ext uri="{FF2B5EF4-FFF2-40B4-BE49-F238E27FC236}">
                  <a16:creationId xmlns:a16="http://schemas.microsoft.com/office/drawing/2014/main" id="{6D9ABB13-FDB4-4112-B142-C1D455226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6" name="Rectangle 39">
              <a:extLst>
                <a:ext uri="{FF2B5EF4-FFF2-40B4-BE49-F238E27FC236}">
                  <a16:creationId xmlns:a16="http://schemas.microsoft.com/office/drawing/2014/main" id="{C61A3890-C81A-4C14-9C35-21185CA4E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7" name="Freeform 40">
              <a:extLst>
                <a:ext uri="{FF2B5EF4-FFF2-40B4-BE49-F238E27FC236}">
                  <a16:creationId xmlns:a16="http://schemas.microsoft.com/office/drawing/2014/main" id="{5A7E8BAC-86A2-4662-9AC3-A36078638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33" y="43107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8" name="Rectangle 41">
              <a:extLst>
                <a:ext uri="{FF2B5EF4-FFF2-40B4-BE49-F238E27FC236}">
                  <a16:creationId xmlns:a16="http://schemas.microsoft.com/office/drawing/2014/main" id="{EADA20E5-57B4-44A8-8E6D-30459C047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9" name="Freeform 42">
              <a:extLst>
                <a:ext uri="{FF2B5EF4-FFF2-40B4-BE49-F238E27FC236}">
                  <a16:creationId xmlns:a16="http://schemas.microsoft.com/office/drawing/2014/main" id="{D32F2526-1E36-441E-88B5-DBF15D6FC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232" y="43164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0" name="Rectangle 43">
              <a:extLst>
                <a:ext uri="{FF2B5EF4-FFF2-40B4-BE49-F238E27FC236}">
                  <a16:creationId xmlns:a16="http://schemas.microsoft.com/office/drawing/2014/main" id="{D755A1BC-BA09-45AD-BA81-DE228C26D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1" name="Rectangle 44">
              <a:extLst>
                <a:ext uri="{FF2B5EF4-FFF2-40B4-BE49-F238E27FC236}">
                  <a16:creationId xmlns:a16="http://schemas.microsoft.com/office/drawing/2014/main" id="{DC187830-9364-4500-A4B4-1BD6F2C0F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2" name="Rectangle 45">
              <a:extLst>
                <a:ext uri="{FF2B5EF4-FFF2-40B4-BE49-F238E27FC236}">
                  <a16:creationId xmlns:a16="http://schemas.microsoft.com/office/drawing/2014/main" id="{E5FB1DEA-374E-401A-96A0-E75611CA0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3" name="Freeform 46">
              <a:extLst>
                <a:ext uri="{FF2B5EF4-FFF2-40B4-BE49-F238E27FC236}">
                  <a16:creationId xmlns:a16="http://schemas.microsoft.com/office/drawing/2014/main" id="{537313B6-92C4-4CCD-ADF0-CE257B71F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753" y="4347755"/>
              <a:ext cx="0" cy="5699"/>
            </a:xfrm>
            <a:custGeom>
              <a:avLst/>
              <a:gdLst>
                <a:gd name="T0" fmla="*/ 4 h 4"/>
                <a:gd name="T1" fmla="*/ 0 h 4"/>
                <a:gd name="T2" fmla="*/ 0 h 4"/>
                <a:gd name="T3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4" name="Rectangle 47">
              <a:extLst>
                <a:ext uri="{FF2B5EF4-FFF2-40B4-BE49-F238E27FC236}">
                  <a16:creationId xmlns:a16="http://schemas.microsoft.com/office/drawing/2014/main" id="{674816E5-3E29-4E12-B3A0-9F8C61AE1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5" name="Freeform 48">
              <a:extLst>
                <a:ext uri="{FF2B5EF4-FFF2-40B4-BE49-F238E27FC236}">
                  <a16:creationId xmlns:a16="http://schemas.microsoft.com/office/drawing/2014/main" id="{6D8C72BF-6AD7-40E0-8196-206E09A90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452" y="43605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6" name="Rectangle 49">
              <a:extLst>
                <a:ext uri="{FF2B5EF4-FFF2-40B4-BE49-F238E27FC236}">
                  <a16:creationId xmlns:a16="http://schemas.microsoft.com/office/drawing/2014/main" id="{DA493643-536F-4A1F-B5F1-59C5A1ADD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7" name="Freeform 50">
              <a:extLst>
                <a:ext uri="{FF2B5EF4-FFF2-40B4-BE49-F238E27FC236}">
                  <a16:creationId xmlns:a16="http://schemas.microsoft.com/office/drawing/2014/main" id="{1D37322C-C081-4018-8C28-A50932B51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275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8" name="Freeform 51">
              <a:extLst>
                <a:ext uri="{FF2B5EF4-FFF2-40B4-BE49-F238E27FC236}">
                  <a16:creationId xmlns:a16="http://schemas.microsoft.com/office/drawing/2014/main" id="{839E9C77-902C-413A-8BA4-3E60C7466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9" name="Freeform 52">
              <a:extLst>
                <a:ext uri="{FF2B5EF4-FFF2-40B4-BE49-F238E27FC236}">
                  <a16:creationId xmlns:a16="http://schemas.microsoft.com/office/drawing/2014/main" id="{D7554754-415C-4472-99D5-CEBE9F8F5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0" name="Freeform 53">
              <a:extLst>
                <a:ext uri="{FF2B5EF4-FFF2-40B4-BE49-F238E27FC236}">
                  <a16:creationId xmlns:a16="http://schemas.microsoft.com/office/drawing/2014/main" id="{141BFBAB-5942-4432-8F9E-98970C842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1" name="Freeform 54">
              <a:extLst>
                <a:ext uri="{FF2B5EF4-FFF2-40B4-BE49-F238E27FC236}">
                  <a16:creationId xmlns:a16="http://schemas.microsoft.com/office/drawing/2014/main" id="{F0EB1AFA-1990-4CA4-B513-0D39B70A3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2" name="Freeform 55">
              <a:extLst>
                <a:ext uri="{FF2B5EF4-FFF2-40B4-BE49-F238E27FC236}">
                  <a16:creationId xmlns:a16="http://schemas.microsoft.com/office/drawing/2014/main" id="{BF01C932-50B6-4959-AD44-52719F1F6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3" name="Freeform 56">
              <a:extLst>
                <a:ext uri="{FF2B5EF4-FFF2-40B4-BE49-F238E27FC236}">
                  <a16:creationId xmlns:a16="http://schemas.microsoft.com/office/drawing/2014/main" id="{2D15DF93-FF84-40A6-904A-1ACB653D9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4" name="Freeform 57">
              <a:extLst>
                <a:ext uri="{FF2B5EF4-FFF2-40B4-BE49-F238E27FC236}">
                  <a16:creationId xmlns:a16="http://schemas.microsoft.com/office/drawing/2014/main" id="{4C2D1AEB-4E49-4C8E-9CC7-D9C07A112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846766" cy="4510688"/>
            </a:xfrm>
            <a:custGeom>
              <a:avLst/>
              <a:gdLst>
                <a:gd name="T0" fmla="*/ 274 w 624"/>
                <a:gd name="T1" fmla="*/ 2 h 732"/>
                <a:gd name="T2" fmla="*/ 379 w 624"/>
                <a:gd name="T3" fmla="*/ 12 h 732"/>
                <a:gd name="T4" fmla="*/ 450 w 624"/>
                <a:gd name="T5" fmla="*/ 46 h 732"/>
                <a:gd name="T6" fmla="*/ 497 w 624"/>
                <a:gd name="T7" fmla="*/ 89 h 732"/>
                <a:gd name="T8" fmla="*/ 519 w 624"/>
                <a:gd name="T9" fmla="*/ 132 h 732"/>
                <a:gd name="T10" fmla="*/ 527 w 624"/>
                <a:gd name="T11" fmla="*/ 205 h 732"/>
                <a:gd name="T12" fmla="*/ 546 w 624"/>
                <a:gd name="T13" fmla="*/ 248 h 732"/>
                <a:gd name="T14" fmla="*/ 565 w 624"/>
                <a:gd name="T15" fmla="*/ 264 h 732"/>
                <a:gd name="T16" fmla="*/ 610 w 624"/>
                <a:gd name="T17" fmla="*/ 289 h 732"/>
                <a:gd name="T18" fmla="*/ 624 w 624"/>
                <a:gd name="T19" fmla="*/ 315 h 732"/>
                <a:gd name="T20" fmla="*/ 622 w 624"/>
                <a:gd name="T21" fmla="*/ 331 h 732"/>
                <a:gd name="T22" fmla="*/ 590 w 624"/>
                <a:gd name="T23" fmla="*/ 362 h 732"/>
                <a:gd name="T24" fmla="*/ 579 w 624"/>
                <a:gd name="T25" fmla="*/ 371 h 732"/>
                <a:gd name="T26" fmla="*/ 595 w 624"/>
                <a:gd name="T27" fmla="*/ 401 h 732"/>
                <a:gd name="T28" fmla="*/ 593 w 624"/>
                <a:gd name="T29" fmla="*/ 426 h 732"/>
                <a:gd name="T30" fmla="*/ 576 w 624"/>
                <a:gd name="T31" fmla="*/ 433 h 732"/>
                <a:gd name="T32" fmla="*/ 576 w 624"/>
                <a:gd name="T33" fmla="*/ 433 h 732"/>
                <a:gd name="T34" fmla="*/ 574 w 624"/>
                <a:gd name="T35" fmla="*/ 434 h 732"/>
                <a:gd name="T36" fmla="*/ 576 w 624"/>
                <a:gd name="T37" fmla="*/ 439 h 732"/>
                <a:gd name="T38" fmla="*/ 582 w 624"/>
                <a:gd name="T39" fmla="*/ 445 h 732"/>
                <a:gd name="T40" fmla="*/ 584 w 624"/>
                <a:gd name="T41" fmla="*/ 471 h 732"/>
                <a:gd name="T42" fmla="*/ 577 w 624"/>
                <a:gd name="T43" fmla="*/ 477 h 732"/>
                <a:gd name="T44" fmla="*/ 571 w 624"/>
                <a:gd name="T45" fmla="*/ 486 h 732"/>
                <a:gd name="T46" fmla="*/ 576 w 624"/>
                <a:gd name="T47" fmla="*/ 505 h 732"/>
                <a:gd name="T48" fmla="*/ 580 w 624"/>
                <a:gd name="T49" fmla="*/ 513 h 732"/>
                <a:gd name="T50" fmla="*/ 588 w 624"/>
                <a:gd name="T51" fmla="*/ 539 h 732"/>
                <a:gd name="T52" fmla="*/ 556 w 624"/>
                <a:gd name="T53" fmla="*/ 580 h 732"/>
                <a:gd name="T54" fmla="*/ 519 w 624"/>
                <a:gd name="T55" fmla="*/ 591 h 732"/>
                <a:gd name="T56" fmla="*/ 479 w 624"/>
                <a:gd name="T57" fmla="*/ 594 h 732"/>
                <a:gd name="T58" fmla="*/ 431 w 624"/>
                <a:gd name="T59" fmla="*/ 622 h 732"/>
                <a:gd name="T60" fmla="*/ 429 w 624"/>
                <a:gd name="T61" fmla="*/ 645 h 732"/>
                <a:gd name="T62" fmla="*/ 437 w 624"/>
                <a:gd name="T63" fmla="*/ 693 h 732"/>
                <a:gd name="T64" fmla="*/ 451 w 624"/>
                <a:gd name="T65" fmla="*/ 727 h 732"/>
                <a:gd name="T66" fmla="*/ 444 w 624"/>
                <a:gd name="T67" fmla="*/ 730 h 732"/>
                <a:gd name="T68" fmla="*/ 441 w 624"/>
                <a:gd name="T69" fmla="*/ 731 h 732"/>
                <a:gd name="T70" fmla="*/ 436 w 624"/>
                <a:gd name="T71" fmla="*/ 731 h 732"/>
                <a:gd name="T72" fmla="*/ 398 w 624"/>
                <a:gd name="T73" fmla="*/ 730 h 732"/>
                <a:gd name="T74" fmla="*/ 298 w 624"/>
                <a:gd name="T75" fmla="*/ 727 h 732"/>
                <a:gd name="T76" fmla="*/ 199 w 624"/>
                <a:gd name="T77" fmla="*/ 729 h 732"/>
                <a:gd name="T78" fmla="*/ 100 w 624"/>
                <a:gd name="T79" fmla="*/ 731 h 732"/>
                <a:gd name="T80" fmla="*/ 83 w 624"/>
                <a:gd name="T81" fmla="*/ 731 h 732"/>
                <a:gd name="T82" fmla="*/ 120 w 624"/>
                <a:gd name="T83" fmla="*/ 674 h 732"/>
                <a:gd name="T84" fmla="*/ 132 w 624"/>
                <a:gd name="T85" fmla="*/ 635 h 732"/>
                <a:gd name="T86" fmla="*/ 127 w 624"/>
                <a:gd name="T87" fmla="*/ 561 h 732"/>
                <a:gd name="T88" fmla="*/ 81 w 624"/>
                <a:gd name="T89" fmla="*/ 475 h 732"/>
                <a:gd name="T90" fmla="*/ 68 w 624"/>
                <a:gd name="T91" fmla="*/ 460 h 732"/>
                <a:gd name="T92" fmla="*/ 45 w 624"/>
                <a:gd name="T93" fmla="*/ 427 h 732"/>
                <a:gd name="T94" fmla="*/ 46 w 624"/>
                <a:gd name="T95" fmla="*/ 428 h 732"/>
                <a:gd name="T96" fmla="*/ 2 w 624"/>
                <a:gd name="T97" fmla="*/ 309 h 732"/>
                <a:gd name="T98" fmla="*/ 1 w 624"/>
                <a:gd name="T99" fmla="*/ 260 h 732"/>
                <a:gd name="T100" fmla="*/ 4 w 624"/>
                <a:gd name="T101" fmla="*/ 236 h 732"/>
                <a:gd name="T102" fmla="*/ 12 w 624"/>
                <a:gd name="T103" fmla="*/ 203 h 732"/>
                <a:gd name="T104" fmla="*/ 17 w 624"/>
                <a:gd name="T105" fmla="*/ 186 h 732"/>
                <a:gd name="T106" fmla="*/ 24 w 624"/>
                <a:gd name="T107" fmla="*/ 170 h 732"/>
                <a:gd name="T108" fmla="*/ 23 w 624"/>
                <a:gd name="T109" fmla="*/ 171 h 732"/>
                <a:gd name="T110" fmla="*/ 77 w 624"/>
                <a:gd name="T111" fmla="*/ 85 h 732"/>
                <a:gd name="T112" fmla="*/ 77 w 624"/>
                <a:gd name="T113" fmla="*/ 86 h 732"/>
                <a:gd name="T114" fmla="*/ 92 w 624"/>
                <a:gd name="T115" fmla="*/ 71 h 732"/>
                <a:gd name="T116" fmla="*/ 114 w 624"/>
                <a:gd name="T117" fmla="*/ 54 h 732"/>
                <a:gd name="T118" fmla="*/ 163 w 624"/>
                <a:gd name="T119" fmla="*/ 27 h 732"/>
                <a:gd name="T120" fmla="*/ 274 w 624"/>
                <a:gd name="T121" fmla="*/ 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4" h="732">
                  <a:moveTo>
                    <a:pt x="274" y="2"/>
                  </a:move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85" y="68"/>
                    <a:pt x="497" y="89"/>
                  </a:cubicBezTo>
                  <a:cubicBezTo>
                    <a:pt x="503" y="100"/>
                    <a:pt x="517" y="120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551" y="254"/>
                    <a:pt x="558" y="260"/>
                    <a:pt x="565" y="264"/>
                  </a:cubicBezTo>
                  <a:cubicBezTo>
                    <a:pt x="579" y="273"/>
                    <a:pt x="597" y="279"/>
                    <a:pt x="610" y="289"/>
                  </a:cubicBezTo>
                  <a:cubicBezTo>
                    <a:pt x="617" y="295"/>
                    <a:pt x="624" y="307"/>
                    <a:pt x="624" y="315"/>
                  </a:cubicBezTo>
                  <a:cubicBezTo>
                    <a:pt x="624" y="320"/>
                    <a:pt x="623" y="326"/>
                    <a:pt x="622" y="331"/>
                  </a:cubicBezTo>
                  <a:cubicBezTo>
                    <a:pt x="618" y="347"/>
                    <a:pt x="604" y="356"/>
                    <a:pt x="590" y="362"/>
                  </a:cubicBezTo>
                  <a:cubicBezTo>
                    <a:pt x="585" y="364"/>
                    <a:pt x="581" y="365"/>
                    <a:pt x="579" y="371"/>
                  </a:cubicBezTo>
                  <a:cubicBezTo>
                    <a:pt x="578" y="378"/>
                    <a:pt x="594" y="398"/>
                    <a:pt x="595" y="401"/>
                  </a:cubicBezTo>
                  <a:cubicBezTo>
                    <a:pt x="601" y="414"/>
                    <a:pt x="599" y="419"/>
                    <a:pt x="593" y="426"/>
                  </a:cubicBezTo>
                  <a:cubicBezTo>
                    <a:pt x="587" y="430"/>
                    <a:pt x="582" y="431"/>
                    <a:pt x="576" y="433"/>
                  </a:cubicBezTo>
                  <a:cubicBezTo>
                    <a:pt x="575" y="434"/>
                    <a:pt x="576" y="433"/>
                    <a:pt x="576" y="433"/>
                  </a:cubicBezTo>
                  <a:cubicBezTo>
                    <a:pt x="577" y="433"/>
                    <a:pt x="578" y="433"/>
                    <a:pt x="574" y="434"/>
                  </a:cubicBezTo>
                  <a:cubicBezTo>
                    <a:pt x="571" y="436"/>
                    <a:pt x="574" y="437"/>
                    <a:pt x="576" y="439"/>
                  </a:cubicBezTo>
                  <a:cubicBezTo>
                    <a:pt x="577" y="440"/>
                    <a:pt x="580" y="443"/>
                    <a:pt x="582" y="445"/>
                  </a:cubicBezTo>
                  <a:cubicBezTo>
                    <a:pt x="586" y="450"/>
                    <a:pt x="591" y="464"/>
                    <a:pt x="584" y="471"/>
                  </a:cubicBezTo>
                  <a:cubicBezTo>
                    <a:pt x="584" y="471"/>
                    <a:pt x="578" y="476"/>
                    <a:pt x="577" y="477"/>
                  </a:cubicBezTo>
                  <a:cubicBezTo>
                    <a:pt x="575" y="480"/>
                    <a:pt x="572" y="483"/>
                    <a:pt x="571" y="486"/>
                  </a:cubicBezTo>
                  <a:cubicBezTo>
                    <a:pt x="569" y="493"/>
                    <a:pt x="573" y="498"/>
                    <a:pt x="576" y="505"/>
                  </a:cubicBezTo>
                  <a:cubicBezTo>
                    <a:pt x="577" y="508"/>
                    <a:pt x="578" y="511"/>
                    <a:pt x="580" y="513"/>
                  </a:cubicBezTo>
                  <a:cubicBezTo>
                    <a:pt x="584" y="522"/>
                    <a:pt x="587" y="529"/>
                    <a:pt x="588" y="539"/>
                  </a:cubicBezTo>
                  <a:cubicBezTo>
                    <a:pt x="589" y="557"/>
                    <a:pt x="572" y="572"/>
                    <a:pt x="556" y="580"/>
                  </a:cubicBezTo>
                  <a:cubicBezTo>
                    <a:pt x="543" y="587"/>
                    <a:pt x="532" y="589"/>
                    <a:pt x="519" y="591"/>
                  </a:cubicBezTo>
                  <a:cubicBezTo>
                    <a:pt x="506" y="592"/>
                    <a:pt x="492" y="593"/>
                    <a:pt x="479" y="594"/>
                  </a:cubicBezTo>
                  <a:cubicBezTo>
                    <a:pt x="457" y="596"/>
                    <a:pt x="439" y="597"/>
                    <a:pt x="431" y="622"/>
                  </a:cubicBezTo>
                  <a:cubicBezTo>
                    <a:pt x="430" y="629"/>
                    <a:pt x="429" y="639"/>
                    <a:pt x="429" y="645"/>
                  </a:cubicBezTo>
                  <a:cubicBezTo>
                    <a:pt x="428" y="660"/>
                    <a:pt x="432" y="680"/>
                    <a:pt x="437" y="693"/>
                  </a:cubicBezTo>
                  <a:cubicBezTo>
                    <a:pt x="443" y="710"/>
                    <a:pt x="443" y="711"/>
                    <a:pt x="451" y="727"/>
                  </a:cubicBezTo>
                  <a:cubicBezTo>
                    <a:pt x="449" y="729"/>
                    <a:pt x="447" y="729"/>
                    <a:pt x="444" y="730"/>
                  </a:cubicBezTo>
                  <a:cubicBezTo>
                    <a:pt x="443" y="731"/>
                    <a:pt x="442" y="731"/>
                    <a:pt x="441" y="731"/>
                  </a:cubicBezTo>
                  <a:cubicBezTo>
                    <a:pt x="439" y="731"/>
                    <a:pt x="439" y="731"/>
                    <a:pt x="436" y="731"/>
                  </a:cubicBezTo>
                  <a:cubicBezTo>
                    <a:pt x="423" y="731"/>
                    <a:pt x="411" y="731"/>
                    <a:pt x="398" y="730"/>
                  </a:cubicBez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5" name="Freeform 58">
              <a:extLst>
                <a:ext uri="{FF2B5EF4-FFF2-40B4-BE49-F238E27FC236}">
                  <a16:creationId xmlns:a16="http://schemas.microsoft.com/office/drawing/2014/main" id="{246A84C2-BF9B-4CF1-A1C8-411D07992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330" y="1612278"/>
              <a:ext cx="3365208" cy="4510688"/>
            </a:xfrm>
            <a:custGeom>
              <a:avLst/>
              <a:gdLst>
                <a:gd name="T0" fmla="*/ 398 w 546"/>
                <a:gd name="T1" fmla="*/ 730 h 732"/>
                <a:gd name="T2" fmla="*/ 298 w 546"/>
                <a:gd name="T3" fmla="*/ 727 h 732"/>
                <a:gd name="T4" fmla="*/ 199 w 546"/>
                <a:gd name="T5" fmla="*/ 729 h 732"/>
                <a:gd name="T6" fmla="*/ 100 w 546"/>
                <a:gd name="T7" fmla="*/ 731 h 732"/>
                <a:gd name="T8" fmla="*/ 83 w 546"/>
                <a:gd name="T9" fmla="*/ 731 h 732"/>
                <a:gd name="T10" fmla="*/ 120 w 546"/>
                <a:gd name="T11" fmla="*/ 674 h 732"/>
                <a:gd name="T12" fmla="*/ 132 w 546"/>
                <a:gd name="T13" fmla="*/ 635 h 732"/>
                <a:gd name="T14" fmla="*/ 127 w 546"/>
                <a:gd name="T15" fmla="*/ 561 h 732"/>
                <a:gd name="T16" fmla="*/ 81 w 546"/>
                <a:gd name="T17" fmla="*/ 475 h 732"/>
                <a:gd name="T18" fmla="*/ 68 w 546"/>
                <a:gd name="T19" fmla="*/ 460 h 732"/>
                <a:gd name="T20" fmla="*/ 45 w 546"/>
                <a:gd name="T21" fmla="*/ 427 h 732"/>
                <a:gd name="T22" fmla="*/ 46 w 546"/>
                <a:gd name="T23" fmla="*/ 428 h 732"/>
                <a:gd name="T24" fmla="*/ 2 w 546"/>
                <a:gd name="T25" fmla="*/ 309 h 732"/>
                <a:gd name="T26" fmla="*/ 1 w 546"/>
                <a:gd name="T27" fmla="*/ 260 h 732"/>
                <a:gd name="T28" fmla="*/ 4 w 546"/>
                <a:gd name="T29" fmla="*/ 236 h 732"/>
                <a:gd name="T30" fmla="*/ 12 w 546"/>
                <a:gd name="T31" fmla="*/ 203 h 732"/>
                <a:gd name="T32" fmla="*/ 17 w 546"/>
                <a:gd name="T33" fmla="*/ 186 h 732"/>
                <a:gd name="T34" fmla="*/ 24 w 546"/>
                <a:gd name="T35" fmla="*/ 170 h 732"/>
                <a:gd name="T36" fmla="*/ 23 w 546"/>
                <a:gd name="T37" fmla="*/ 171 h 732"/>
                <a:gd name="T38" fmla="*/ 77 w 546"/>
                <a:gd name="T39" fmla="*/ 85 h 732"/>
                <a:gd name="T40" fmla="*/ 77 w 546"/>
                <a:gd name="T41" fmla="*/ 86 h 732"/>
                <a:gd name="T42" fmla="*/ 92 w 546"/>
                <a:gd name="T43" fmla="*/ 71 h 732"/>
                <a:gd name="T44" fmla="*/ 114 w 546"/>
                <a:gd name="T45" fmla="*/ 54 h 732"/>
                <a:gd name="T46" fmla="*/ 163 w 546"/>
                <a:gd name="T47" fmla="*/ 27 h 732"/>
                <a:gd name="T48" fmla="*/ 274 w 546"/>
                <a:gd name="T49" fmla="*/ 2 h 732"/>
                <a:gd name="T50" fmla="*/ 379 w 546"/>
                <a:gd name="T51" fmla="*/ 12 h 732"/>
                <a:gd name="T52" fmla="*/ 450 w 546"/>
                <a:gd name="T53" fmla="*/ 46 h 732"/>
                <a:gd name="T54" fmla="*/ 492 w 546"/>
                <a:gd name="T55" fmla="*/ 81 h 732"/>
                <a:gd name="T56" fmla="*/ 519 w 546"/>
                <a:gd name="T57" fmla="*/ 132 h 732"/>
                <a:gd name="T58" fmla="*/ 527 w 546"/>
                <a:gd name="T59" fmla="*/ 205 h 732"/>
                <a:gd name="T60" fmla="*/ 546 w 546"/>
                <a:gd name="T61" fmla="*/ 248 h 732"/>
                <a:gd name="T62" fmla="*/ 398 w 546"/>
                <a:gd name="T63" fmla="*/ 73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732">
                  <a:moveTo>
                    <a:pt x="398" y="730"/>
                  </a:moveTo>
                  <a:cubicBezTo>
                    <a:pt x="365" y="729"/>
                    <a:pt x="328" y="727"/>
                    <a:pt x="298" y="727"/>
                  </a:cubicBezTo>
                  <a:cubicBezTo>
                    <a:pt x="265" y="726"/>
                    <a:pt x="232" y="727"/>
                    <a:pt x="199" y="729"/>
                  </a:cubicBezTo>
                  <a:cubicBezTo>
                    <a:pt x="166" y="730"/>
                    <a:pt x="133" y="732"/>
                    <a:pt x="100" y="731"/>
                  </a:cubicBezTo>
                  <a:cubicBezTo>
                    <a:pt x="94" y="731"/>
                    <a:pt x="88" y="731"/>
                    <a:pt x="83" y="731"/>
                  </a:cubicBezTo>
                  <a:cubicBezTo>
                    <a:pt x="97" y="713"/>
                    <a:pt x="111" y="694"/>
                    <a:pt x="120" y="674"/>
                  </a:cubicBezTo>
                  <a:cubicBezTo>
                    <a:pt x="125" y="661"/>
                    <a:pt x="129" y="649"/>
                    <a:pt x="132" y="635"/>
                  </a:cubicBezTo>
                  <a:cubicBezTo>
                    <a:pt x="137" y="610"/>
                    <a:pt x="133" y="584"/>
                    <a:pt x="127" y="561"/>
                  </a:cubicBezTo>
                  <a:cubicBezTo>
                    <a:pt x="119" y="529"/>
                    <a:pt x="100" y="501"/>
                    <a:pt x="81" y="475"/>
                  </a:cubicBezTo>
                  <a:cubicBezTo>
                    <a:pt x="77" y="470"/>
                    <a:pt x="72" y="465"/>
                    <a:pt x="68" y="460"/>
                  </a:cubicBezTo>
                  <a:cubicBezTo>
                    <a:pt x="59" y="449"/>
                    <a:pt x="52" y="438"/>
                    <a:pt x="45" y="427"/>
                  </a:cubicBezTo>
                  <a:cubicBezTo>
                    <a:pt x="45" y="427"/>
                    <a:pt x="45" y="428"/>
                    <a:pt x="46" y="428"/>
                  </a:cubicBezTo>
                  <a:cubicBezTo>
                    <a:pt x="23" y="392"/>
                    <a:pt x="8" y="352"/>
                    <a:pt x="2" y="309"/>
                  </a:cubicBezTo>
                  <a:cubicBezTo>
                    <a:pt x="0" y="293"/>
                    <a:pt x="0" y="276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9" y="214"/>
                    <a:pt x="12" y="203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40"/>
                    <a:pt x="53" y="110"/>
                    <a:pt x="77" y="85"/>
                  </a:cubicBezTo>
                  <a:cubicBezTo>
                    <a:pt x="77" y="85"/>
                    <a:pt x="77" y="86"/>
                    <a:pt x="77" y="86"/>
                  </a:cubicBezTo>
                  <a:cubicBezTo>
                    <a:pt x="80" y="80"/>
                    <a:pt x="87" y="76"/>
                    <a:pt x="92" y="71"/>
                  </a:cubicBezTo>
                  <a:cubicBezTo>
                    <a:pt x="99" y="65"/>
                    <a:pt x="106" y="59"/>
                    <a:pt x="114" y="54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2"/>
                  </a:cubicBezTo>
                  <a:cubicBezTo>
                    <a:pt x="309" y="0"/>
                    <a:pt x="345" y="2"/>
                    <a:pt x="379" y="12"/>
                  </a:cubicBezTo>
                  <a:cubicBezTo>
                    <a:pt x="405" y="19"/>
                    <a:pt x="428" y="31"/>
                    <a:pt x="450" y="46"/>
                  </a:cubicBezTo>
                  <a:cubicBezTo>
                    <a:pt x="470" y="60"/>
                    <a:pt x="475" y="65"/>
                    <a:pt x="492" y="81"/>
                  </a:cubicBezTo>
                  <a:cubicBezTo>
                    <a:pt x="498" y="92"/>
                    <a:pt x="516" y="113"/>
                    <a:pt x="519" y="132"/>
                  </a:cubicBezTo>
                  <a:cubicBezTo>
                    <a:pt x="524" y="155"/>
                    <a:pt x="523" y="182"/>
                    <a:pt x="527" y="205"/>
                  </a:cubicBezTo>
                  <a:cubicBezTo>
                    <a:pt x="530" y="222"/>
                    <a:pt x="532" y="235"/>
                    <a:pt x="546" y="248"/>
                  </a:cubicBezTo>
                  <a:cubicBezTo>
                    <a:pt x="398" y="730"/>
                    <a:pt x="398" y="730"/>
                    <a:pt x="398" y="73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6" name="Freeform 59">
              <a:extLst>
                <a:ext uri="{FF2B5EF4-FFF2-40B4-BE49-F238E27FC236}">
                  <a16:creationId xmlns:a16="http://schemas.microsoft.com/office/drawing/2014/main" id="{A3D254EE-F90B-4DFF-A2EA-7BD7BB2B1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367" y="3139586"/>
              <a:ext cx="894729" cy="2132818"/>
            </a:xfrm>
            <a:custGeom>
              <a:avLst/>
              <a:gdLst>
                <a:gd name="T0" fmla="*/ 67 w 145"/>
                <a:gd name="T1" fmla="*/ 0 h 346"/>
                <a:gd name="T2" fmla="*/ 86 w 145"/>
                <a:gd name="T3" fmla="*/ 16 h 346"/>
                <a:gd name="T4" fmla="*/ 131 w 145"/>
                <a:gd name="T5" fmla="*/ 41 h 346"/>
                <a:gd name="T6" fmla="*/ 145 w 145"/>
                <a:gd name="T7" fmla="*/ 67 h 346"/>
                <a:gd name="T8" fmla="*/ 143 w 145"/>
                <a:gd name="T9" fmla="*/ 83 h 346"/>
                <a:gd name="T10" fmla="*/ 111 w 145"/>
                <a:gd name="T11" fmla="*/ 114 h 346"/>
                <a:gd name="T12" fmla="*/ 100 w 145"/>
                <a:gd name="T13" fmla="*/ 123 h 346"/>
                <a:gd name="T14" fmla="*/ 116 w 145"/>
                <a:gd name="T15" fmla="*/ 153 h 346"/>
                <a:gd name="T16" fmla="*/ 114 w 145"/>
                <a:gd name="T17" fmla="*/ 178 h 346"/>
                <a:gd name="T18" fmla="*/ 97 w 145"/>
                <a:gd name="T19" fmla="*/ 185 h 346"/>
                <a:gd name="T20" fmla="*/ 97 w 145"/>
                <a:gd name="T21" fmla="*/ 185 h 346"/>
                <a:gd name="T22" fmla="*/ 95 w 145"/>
                <a:gd name="T23" fmla="*/ 186 h 346"/>
                <a:gd name="T24" fmla="*/ 97 w 145"/>
                <a:gd name="T25" fmla="*/ 191 h 346"/>
                <a:gd name="T26" fmla="*/ 103 w 145"/>
                <a:gd name="T27" fmla="*/ 197 h 346"/>
                <a:gd name="T28" fmla="*/ 105 w 145"/>
                <a:gd name="T29" fmla="*/ 223 h 346"/>
                <a:gd name="T30" fmla="*/ 98 w 145"/>
                <a:gd name="T31" fmla="*/ 229 h 346"/>
                <a:gd name="T32" fmla="*/ 92 w 145"/>
                <a:gd name="T33" fmla="*/ 238 h 346"/>
                <a:gd name="T34" fmla="*/ 97 w 145"/>
                <a:gd name="T35" fmla="*/ 257 h 346"/>
                <a:gd name="T36" fmla="*/ 101 w 145"/>
                <a:gd name="T37" fmla="*/ 265 h 346"/>
                <a:gd name="T38" fmla="*/ 109 w 145"/>
                <a:gd name="T39" fmla="*/ 291 h 346"/>
                <a:gd name="T40" fmla="*/ 77 w 145"/>
                <a:gd name="T41" fmla="*/ 332 h 346"/>
                <a:gd name="T42" fmla="*/ 40 w 145"/>
                <a:gd name="T43" fmla="*/ 343 h 346"/>
                <a:gd name="T44" fmla="*/ 0 w 145"/>
                <a:gd name="T45" fmla="*/ 346 h 346"/>
                <a:gd name="T46" fmla="*/ 67 w 145"/>
                <a:gd name="T47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5" h="346">
                  <a:moveTo>
                    <a:pt x="67" y="0"/>
                  </a:moveTo>
                  <a:cubicBezTo>
                    <a:pt x="72" y="6"/>
                    <a:pt x="79" y="12"/>
                    <a:pt x="86" y="16"/>
                  </a:cubicBezTo>
                  <a:cubicBezTo>
                    <a:pt x="100" y="25"/>
                    <a:pt x="118" y="31"/>
                    <a:pt x="131" y="41"/>
                  </a:cubicBezTo>
                  <a:cubicBezTo>
                    <a:pt x="138" y="47"/>
                    <a:pt x="145" y="59"/>
                    <a:pt x="145" y="67"/>
                  </a:cubicBezTo>
                  <a:cubicBezTo>
                    <a:pt x="145" y="72"/>
                    <a:pt x="144" y="78"/>
                    <a:pt x="143" y="83"/>
                  </a:cubicBezTo>
                  <a:cubicBezTo>
                    <a:pt x="139" y="99"/>
                    <a:pt x="125" y="108"/>
                    <a:pt x="111" y="114"/>
                  </a:cubicBezTo>
                  <a:cubicBezTo>
                    <a:pt x="106" y="116"/>
                    <a:pt x="102" y="117"/>
                    <a:pt x="100" y="123"/>
                  </a:cubicBezTo>
                  <a:cubicBezTo>
                    <a:pt x="99" y="130"/>
                    <a:pt x="115" y="150"/>
                    <a:pt x="116" y="153"/>
                  </a:cubicBezTo>
                  <a:cubicBezTo>
                    <a:pt x="122" y="166"/>
                    <a:pt x="120" y="171"/>
                    <a:pt x="114" y="178"/>
                  </a:cubicBezTo>
                  <a:cubicBezTo>
                    <a:pt x="108" y="182"/>
                    <a:pt x="103" y="183"/>
                    <a:pt x="97" y="185"/>
                  </a:cubicBezTo>
                  <a:cubicBezTo>
                    <a:pt x="96" y="186"/>
                    <a:pt x="97" y="185"/>
                    <a:pt x="97" y="185"/>
                  </a:cubicBezTo>
                  <a:cubicBezTo>
                    <a:pt x="98" y="185"/>
                    <a:pt x="99" y="185"/>
                    <a:pt x="95" y="186"/>
                  </a:cubicBezTo>
                  <a:cubicBezTo>
                    <a:pt x="92" y="188"/>
                    <a:pt x="95" y="189"/>
                    <a:pt x="97" y="191"/>
                  </a:cubicBezTo>
                  <a:cubicBezTo>
                    <a:pt x="98" y="192"/>
                    <a:pt x="101" y="195"/>
                    <a:pt x="103" y="197"/>
                  </a:cubicBezTo>
                  <a:cubicBezTo>
                    <a:pt x="107" y="202"/>
                    <a:pt x="112" y="216"/>
                    <a:pt x="105" y="223"/>
                  </a:cubicBezTo>
                  <a:cubicBezTo>
                    <a:pt x="105" y="223"/>
                    <a:pt x="99" y="228"/>
                    <a:pt x="98" y="229"/>
                  </a:cubicBezTo>
                  <a:cubicBezTo>
                    <a:pt x="96" y="232"/>
                    <a:pt x="93" y="235"/>
                    <a:pt x="92" y="238"/>
                  </a:cubicBezTo>
                  <a:cubicBezTo>
                    <a:pt x="90" y="245"/>
                    <a:pt x="94" y="250"/>
                    <a:pt x="97" y="257"/>
                  </a:cubicBezTo>
                  <a:cubicBezTo>
                    <a:pt x="98" y="260"/>
                    <a:pt x="99" y="263"/>
                    <a:pt x="101" y="265"/>
                  </a:cubicBezTo>
                  <a:cubicBezTo>
                    <a:pt x="105" y="274"/>
                    <a:pt x="108" y="281"/>
                    <a:pt x="109" y="291"/>
                  </a:cubicBezTo>
                  <a:cubicBezTo>
                    <a:pt x="110" y="309"/>
                    <a:pt x="93" y="324"/>
                    <a:pt x="77" y="332"/>
                  </a:cubicBezTo>
                  <a:cubicBezTo>
                    <a:pt x="64" y="339"/>
                    <a:pt x="53" y="341"/>
                    <a:pt x="40" y="343"/>
                  </a:cubicBezTo>
                  <a:cubicBezTo>
                    <a:pt x="27" y="344"/>
                    <a:pt x="13" y="345"/>
                    <a:pt x="0" y="346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7" name="Freeform 60">
              <a:extLst>
                <a:ext uri="{FF2B5EF4-FFF2-40B4-BE49-F238E27FC236}">
                  <a16:creationId xmlns:a16="http://schemas.microsoft.com/office/drawing/2014/main" id="{D5E2BCC1-161B-4C50-A296-EC0F12FF8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4190" y="3472972"/>
              <a:ext cx="881907" cy="1799431"/>
            </a:xfrm>
            <a:custGeom>
              <a:avLst/>
              <a:gdLst>
                <a:gd name="T0" fmla="*/ 140 w 143"/>
                <a:gd name="T1" fmla="*/ 3 h 292"/>
                <a:gd name="T2" fmla="*/ 140 w 143"/>
                <a:gd name="T3" fmla="*/ 4 h 292"/>
                <a:gd name="T4" fmla="*/ 129 w 143"/>
                <a:gd name="T5" fmla="*/ 35 h 292"/>
                <a:gd name="T6" fmla="*/ 110 w 143"/>
                <a:gd name="T7" fmla="*/ 46 h 292"/>
                <a:gd name="T8" fmla="*/ 91 w 143"/>
                <a:gd name="T9" fmla="*/ 65 h 292"/>
                <a:gd name="T10" fmla="*/ 104 w 143"/>
                <a:gd name="T11" fmla="*/ 90 h 292"/>
                <a:gd name="T12" fmla="*/ 108 w 143"/>
                <a:gd name="T13" fmla="*/ 107 h 292"/>
                <a:gd name="T14" fmla="*/ 92 w 143"/>
                <a:gd name="T15" fmla="*/ 123 h 292"/>
                <a:gd name="T16" fmla="*/ 84 w 143"/>
                <a:gd name="T17" fmla="*/ 128 h 292"/>
                <a:gd name="T18" fmla="*/ 92 w 143"/>
                <a:gd name="T19" fmla="*/ 137 h 292"/>
                <a:gd name="T20" fmla="*/ 99 w 143"/>
                <a:gd name="T21" fmla="*/ 155 h 292"/>
                <a:gd name="T22" fmla="*/ 86 w 143"/>
                <a:gd name="T23" fmla="*/ 173 h 292"/>
                <a:gd name="T24" fmla="*/ 86 w 143"/>
                <a:gd name="T25" fmla="*/ 194 h 292"/>
                <a:gd name="T26" fmla="*/ 100 w 143"/>
                <a:gd name="T27" fmla="*/ 230 h 292"/>
                <a:gd name="T28" fmla="*/ 101 w 143"/>
                <a:gd name="T29" fmla="*/ 236 h 292"/>
                <a:gd name="T30" fmla="*/ 37 w 143"/>
                <a:gd name="T31" fmla="*/ 286 h 292"/>
                <a:gd name="T32" fmla="*/ 0 w 143"/>
                <a:gd name="T33" fmla="*/ 292 h 292"/>
                <a:gd name="T34" fmla="*/ 75 w 143"/>
                <a:gd name="T35" fmla="*/ 278 h 292"/>
                <a:gd name="T36" fmla="*/ 107 w 143"/>
                <a:gd name="T37" fmla="*/ 237 h 292"/>
                <a:gd name="T38" fmla="*/ 95 w 143"/>
                <a:gd name="T39" fmla="*/ 203 h 292"/>
                <a:gd name="T40" fmla="*/ 90 w 143"/>
                <a:gd name="T41" fmla="*/ 184 h 292"/>
                <a:gd name="T42" fmla="*/ 103 w 143"/>
                <a:gd name="T43" fmla="*/ 169 h 292"/>
                <a:gd name="T44" fmla="*/ 103 w 143"/>
                <a:gd name="T45" fmla="*/ 169 h 292"/>
                <a:gd name="T46" fmla="*/ 106 w 143"/>
                <a:gd name="T47" fmla="*/ 159 h 292"/>
                <a:gd name="T48" fmla="*/ 95 w 143"/>
                <a:gd name="T49" fmla="*/ 137 h 292"/>
                <a:gd name="T50" fmla="*/ 93 w 143"/>
                <a:gd name="T51" fmla="*/ 132 h 292"/>
                <a:gd name="T52" fmla="*/ 95 w 143"/>
                <a:gd name="T53" fmla="*/ 131 h 292"/>
                <a:gd name="T54" fmla="*/ 95 w 143"/>
                <a:gd name="T55" fmla="*/ 132 h 292"/>
                <a:gd name="T56" fmla="*/ 95 w 143"/>
                <a:gd name="T57" fmla="*/ 131 h 292"/>
                <a:gd name="T58" fmla="*/ 118 w 143"/>
                <a:gd name="T59" fmla="*/ 112 h 292"/>
                <a:gd name="T60" fmla="*/ 98 w 143"/>
                <a:gd name="T61" fmla="*/ 70 h 292"/>
                <a:gd name="T62" fmla="*/ 109 w 143"/>
                <a:gd name="T63" fmla="*/ 60 h 292"/>
                <a:gd name="T64" fmla="*/ 143 w 143"/>
                <a:gd name="T65" fmla="*/ 1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" h="292">
                  <a:moveTo>
                    <a:pt x="139" y="0"/>
                  </a:moveTo>
                  <a:cubicBezTo>
                    <a:pt x="139" y="1"/>
                    <a:pt x="139" y="2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9"/>
                    <a:pt x="139" y="27"/>
                    <a:pt x="129" y="35"/>
                  </a:cubicBezTo>
                  <a:cubicBezTo>
                    <a:pt x="126" y="37"/>
                    <a:pt x="123" y="38"/>
                    <a:pt x="121" y="40"/>
                  </a:cubicBezTo>
                  <a:cubicBezTo>
                    <a:pt x="117" y="42"/>
                    <a:pt x="113" y="44"/>
                    <a:pt x="110" y="46"/>
                  </a:cubicBezTo>
                  <a:cubicBezTo>
                    <a:pt x="104" y="50"/>
                    <a:pt x="93" y="55"/>
                    <a:pt x="91" y="63"/>
                  </a:cubicBezTo>
                  <a:cubicBezTo>
                    <a:pt x="91" y="64"/>
                    <a:pt x="91" y="64"/>
                    <a:pt x="91" y="65"/>
                  </a:cubicBezTo>
                  <a:cubicBezTo>
                    <a:pt x="91" y="71"/>
                    <a:pt x="95" y="75"/>
                    <a:pt x="98" y="80"/>
                  </a:cubicBezTo>
                  <a:cubicBezTo>
                    <a:pt x="100" y="83"/>
                    <a:pt x="102" y="86"/>
                    <a:pt x="104" y="90"/>
                  </a:cubicBezTo>
                  <a:cubicBezTo>
                    <a:pt x="106" y="95"/>
                    <a:pt x="108" y="101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8" y="108"/>
                    <a:pt x="108" y="109"/>
                    <a:pt x="108" y="110"/>
                  </a:cubicBezTo>
                  <a:cubicBezTo>
                    <a:pt x="106" y="116"/>
                    <a:pt x="98" y="120"/>
                    <a:pt x="92" y="123"/>
                  </a:cubicBezTo>
                  <a:cubicBezTo>
                    <a:pt x="90" y="124"/>
                    <a:pt x="87" y="124"/>
                    <a:pt x="85" y="126"/>
                  </a:cubicBezTo>
                  <a:cubicBezTo>
                    <a:pt x="84" y="127"/>
                    <a:pt x="84" y="127"/>
                    <a:pt x="84" y="128"/>
                  </a:cubicBezTo>
                  <a:cubicBezTo>
                    <a:pt x="84" y="129"/>
                    <a:pt x="86" y="130"/>
                    <a:pt x="87" y="131"/>
                  </a:cubicBezTo>
                  <a:cubicBezTo>
                    <a:pt x="88" y="133"/>
                    <a:pt x="90" y="135"/>
                    <a:pt x="92" y="137"/>
                  </a:cubicBezTo>
                  <a:cubicBezTo>
                    <a:pt x="95" y="141"/>
                    <a:pt x="99" y="148"/>
                    <a:pt x="99" y="155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99" y="158"/>
                    <a:pt x="99" y="160"/>
                    <a:pt x="97" y="162"/>
                  </a:cubicBezTo>
                  <a:cubicBezTo>
                    <a:pt x="97" y="162"/>
                    <a:pt x="88" y="170"/>
                    <a:pt x="86" y="173"/>
                  </a:cubicBezTo>
                  <a:cubicBezTo>
                    <a:pt x="84" y="176"/>
                    <a:pt x="83" y="179"/>
                    <a:pt x="83" y="183"/>
                  </a:cubicBezTo>
                  <a:cubicBezTo>
                    <a:pt x="83" y="187"/>
                    <a:pt x="84" y="190"/>
                    <a:pt x="86" y="194"/>
                  </a:cubicBezTo>
                  <a:cubicBezTo>
                    <a:pt x="87" y="197"/>
                    <a:pt x="88" y="199"/>
                    <a:pt x="89" y="202"/>
                  </a:cubicBezTo>
                  <a:cubicBezTo>
                    <a:pt x="94" y="211"/>
                    <a:pt x="98" y="220"/>
                    <a:pt x="100" y="230"/>
                  </a:cubicBezTo>
                  <a:cubicBezTo>
                    <a:pt x="101" y="232"/>
                    <a:pt x="101" y="234"/>
                    <a:pt x="101" y="236"/>
                  </a:cubicBezTo>
                  <a:cubicBezTo>
                    <a:pt x="101" y="236"/>
                    <a:pt x="101" y="236"/>
                    <a:pt x="101" y="236"/>
                  </a:cubicBezTo>
                  <a:cubicBezTo>
                    <a:pt x="101" y="252"/>
                    <a:pt x="90" y="263"/>
                    <a:pt x="78" y="272"/>
                  </a:cubicBezTo>
                  <a:cubicBezTo>
                    <a:pt x="68" y="280"/>
                    <a:pt x="49" y="284"/>
                    <a:pt x="37" y="286"/>
                  </a:cubicBezTo>
                  <a:cubicBezTo>
                    <a:pt x="25" y="288"/>
                    <a:pt x="14" y="289"/>
                    <a:pt x="3" y="290"/>
                  </a:cubicBezTo>
                  <a:cubicBezTo>
                    <a:pt x="2" y="290"/>
                    <a:pt x="1" y="291"/>
                    <a:pt x="0" y="292"/>
                  </a:cubicBezTo>
                  <a:cubicBezTo>
                    <a:pt x="13" y="291"/>
                    <a:pt x="26" y="290"/>
                    <a:pt x="38" y="289"/>
                  </a:cubicBezTo>
                  <a:cubicBezTo>
                    <a:pt x="51" y="287"/>
                    <a:pt x="62" y="285"/>
                    <a:pt x="75" y="278"/>
                  </a:cubicBezTo>
                  <a:cubicBezTo>
                    <a:pt x="90" y="271"/>
                    <a:pt x="107" y="256"/>
                    <a:pt x="107" y="239"/>
                  </a:cubicBezTo>
                  <a:cubicBezTo>
                    <a:pt x="107" y="238"/>
                    <a:pt x="107" y="238"/>
                    <a:pt x="107" y="237"/>
                  </a:cubicBezTo>
                  <a:cubicBezTo>
                    <a:pt x="106" y="227"/>
                    <a:pt x="103" y="220"/>
                    <a:pt x="99" y="211"/>
                  </a:cubicBezTo>
                  <a:cubicBezTo>
                    <a:pt x="97" y="209"/>
                    <a:pt x="96" y="206"/>
                    <a:pt x="95" y="203"/>
                  </a:cubicBezTo>
                  <a:cubicBezTo>
                    <a:pt x="92" y="198"/>
                    <a:pt x="89" y="194"/>
                    <a:pt x="89" y="189"/>
                  </a:cubicBezTo>
                  <a:cubicBezTo>
                    <a:pt x="89" y="187"/>
                    <a:pt x="90" y="186"/>
                    <a:pt x="90" y="184"/>
                  </a:cubicBezTo>
                  <a:cubicBezTo>
                    <a:pt x="91" y="181"/>
                    <a:pt x="94" y="178"/>
                    <a:pt x="96" y="175"/>
                  </a:cubicBezTo>
                  <a:cubicBezTo>
                    <a:pt x="97" y="174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5" y="166"/>
                    <a:pt x="106" y="163"/>
                    <a:pt x="106" y="159"/>
                  </a:cubicBezTo>
                  <a:cubicBezTo>
                    <a:pt x="106" y="153"/>
                    <a:pt x="103" y="146"/>
                    <a:pt x="101" y="143"/>
                  </a:cubicBezTo>
                  <a:cubicBezTo>
                    <a:pt x="99" y="141"/>
                    <a:pt x="96" y="138"/>
                    <a:pt x="95" y="137"/>
                  </a:cubicBezTo>
                  <a:cubicBezTo>
                    <a:pt x="94" y="136"/>
                    <a:pt x="92" y="135"/>
                    <a:pt x="92" y="134"/>
                  </a:cubicBezTo>
                  <a:cubicBezTo>
                    <a:pt x="92" y="133"/>
                    <a:pt x="92" y="133"/>
                    <a:pt x="93" y="132"/>
                  </a:cubicBezTo>
                  <a:cubicBezTo>
                    <a:pt x="95" y="131"/>
                    <a:pt x="96" y="131"/>
                    <a:pt x="96" y="131"/>
                  </a:cubicBezTo>
                  <a:cubicBezTo>
                    <a:pt x="96" y="131"/>
                    <a:pt x="96" y="131"/>
                    <a:pt x="95" y="131"/>
                  </a:cubicBezTo>
                  <a:cubicBezTo>
                    <a:pt x="95" y="131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2"/>
                    <a:pt x="95" y="132"/>
                  </a:cubicBezTo>
                  <a:cubicBezTo>
                    <a:pt x="95" y="132"/>
                    <a:pt x="95" y="131"/>
                    <a:pt x="95" y="131"/>
                  </a:cubicBezTo>
                  <a:cubicBezTo>
                    <a:pt x="101" y="129"/>
                    <a:pt x="106" y="128"/>
                    <a:pt x="112" y="124"/>
                  </a:cubicBezTo>
                  <a:cubicBezTo>
                    <a:pt x="115" y="120"/>
                    <a:pt x="118" y="116"/>
                    <a:pt x="118" y="112"/>
                  </a:cubicBezTo>
                  <a:cubicBezTo>
                    <a:pt x="118" y="109"/>
                    <a:pt x="117" y="105"/>
                    <a:pt x="114" y="99"/>
                  </a:cubicBezTo>
                  <a:cubicBezTo>
                    <a:pt x="113" y="96"/>
                    <a:pt x="98" y="78"/>
                    <a:pt x="98" y="70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0" y="63"/>
                    <a:pt x="104" y="62"/>
                    <a:pt x="109" y="60"/>
                  </a:cubicBezTo>
                  <a:cubicBezTo>
                    <a:pt x="123" y="54"/>
                    <a:pt x="137" y="45"/>
                    <a:pt x="141" y="29"/>
                  </a:cubicBezTo>
                  <a:cubicBezTo>
                    <a:pt x="142" y="24"/>
                    <a:pt x="143" y="18"/>
                    <a:pt x="143" y="13"/>
                  </a:cubicBezTo>
                  <a:cubicBezTo>
                    <a:pt x="143" y="9"/>
                    <a:pt x="141" y="5"/>
                    <a:pt x="139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8" name="Freeform 61">
              <a:extLst>
                <a:ext uri="{FF2B5EF4-FFF2-40B4-BE49-F238E27FC236}">
                  <a16:creationId xmlns:a16="http://schemas.microsoft.com/office/drawing/2014/main" id="{D7C0CAF8-CC6D-4A0A-84F0-AB640F4D3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583" y="3139586"/>
              <a:ext cx="1022955" cy="2976256"/>
            </a:xfrm>
            <a:custGeom>
              <a:avLst/>
              <a:gdLst>
                <a:gd name="T0" fmla="*/ 99 w 166"/>
                <a:gd name="T1" fmla="*/ 346 h 483"/>
                <a:gd name="T2" fmla="*/ 51 w 166"/>
                <a:gd name="T3" fmla="*/ 374 h 483"/>
                <a:gd name="T4" fmla="*/ 49 w 166"/>
                <a:gd name="T5" fmla="*/ 397 h 483"/>
                <a:gd name="T6" fmla="*/ 57 w 166"/>
                <a:gd name="T7" fmla="*/ 445 h 483"/>
                <a:gd name="T8" fmla="*/ 71 w 166"/>
                <a:gd name="T9" fmla="*/ 479 h 483"/>
                <a:gd name="T10" fmla="*/ 64 w 166"/>
                <a:gd name="T11" fmla="*/ 482 h 483"/>
                <a:gd name="T12" fmla="*/ 61 w 166"/>
                <a:gd name="T13" fmla="*/ 483 h 483"/>
                <a:gd name="T14" fmla="*/ 56 w 166"/>
                <a:gd name="T15" fmla="*/ 483 h 483"/>
                <a:gd name="T16" fmla="*/ 0 w 166"/>
                <a:gd name="T17" fmla="*/ 481 h 483"/>
                <a:gd name="T18" fmla="*/ 166 w 166"/>
                <a:gd name="T19" fmla="*/ 0 h 483"/>
                <a:gd name="T20" fmla="*/ 99 w 166"/>
                <a:gd name="T21" fmla="*/ 34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6" h="483">
                  <a:moveTo>
                    <a:pt x="99" y="346"/>
                  </a:moveTo>
                  <a:cubicBezTo>
                    <a:pt x="77" y="348"/>
                    <a:pt x="59" y="349"/>
                    <a:pt x="51" y="374"/>
                  </a:cubicBezTo>
                  <a:cubicBezTo>
                    <a:pt x="50" y="381"/>
                    <a:pt x="49" y="391"/>
                    <a:pt x="49" y="397"/>
                  </a:cubicBezTo>
                  <a:cubicBezTo>
                    <a:pt x="48" y="412"/>
                    <a:pt x="52" y="432"/>
                    <a:pt x="57" y="445"/>
                  </a:cubicBezTo>
                  <a:cubicBezTo>
                    <a:pt x="63" y="462"/>
                    <a:pt x="63" y="463"/>
                    <a:pt x="71" y="479"/>
                  </a:cubicBezTo>
                  <a:cubicBezTo>
                    <a:pt x="69" y="481"/>
                    <a:pt x="67" y="481"/>
                    <a:pt x="64" y="482"/>
                  </a:cubicBezTo>
                  <a:cubicBezTo>
                    <a:pt x="63" y="483"/>
                    <a:pt x="62" y="483"/>
                    <a:pt x="61" y="483"/>
                  </a:cubicBezTo>
                  <a:cubicBezTo>
                    <a:pt x="59" y="483"/>
                    <a:pt x="59" y="483"/>
                    <a:pt x="56" y="483"/>
                  </a:cubicBezTo>
                  <a:cubicBezTo>
                    <a:pt x="43" y="483"/>
                    <a:pt x="13" y="482"/>
                    <a:pt x="0" y="481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99" y="346"/>
                    <a:pt x="99" y="346"/>
                    <a:pt x="99" y="346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9" name="Freeform 62">
              <a:extLst>
                <a:ext uri="{FF2B5EF4-FFF2-40B4-BE49-F238E27FC236}">
                  <a16:creationId xmlns:a16="http://schemas.microsoft.com/office/drawing/2014/main" id="{BD928112-1FBD-45FA-A397-FC663D60C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0" name="Freeform 63">
              <a:extLst>
                <a:ext uri="{FF2B5EF4-FFF2-40B4-BE49-F238E27FC236}">
                  <a16:creationId xmlns:a16="http://schemas.microsoft.com/office/drawing/2014/main" id="{75F74C7F-49E8-4BDE-9E4C-DD323A699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0809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1" name="Freeform 64">
              <a:extLst>
                <a:ext uri="{FF2B5EF4-FFF2-40B4-BE49-F238E27FC236}">
                  <a16:creationId xmlns:a16="http://schemas.microsoft.com/office/drawing/2014/main" id="{81ACA807-1418-4FB3-9D60-8A08A86B3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852" y="1586633"/>
              <a:ext cx="3772680" cy="4492167"/>
            </a:xfrm>
            <a:custGeom>
              <a:avLst/>
              <a:gdLst>
                <a:gd name="T0" fmla="*/ 88 w 612"/>
                <a:gd name="T1" fmla="*/ 720 h 729"/>
                <a:gd name="T2" fmla="*/ 131 w 612"/>
                <a:gd name="T3" fmla="*/ 631 h 729"/>
                <a:gd name="T4" fmla="*/ 79 w 612"/>
                <a:gd name="T5" fmla="*/ 466 h 729"/>
                <a:gd name="T6" fmla="*/ 66 w 612"/>
                <a:gd name="T7" fmla="*/ 450 h 729"/>
                <a:gd name="T8" fmla="*/ 44 w 612"/>
                <a:gd name="T9" fmla="*/ 418 h 729"/>
                <a:gd name="T10" fmla="*/ 1 w 612"/>
                <a:gd name="T11" fmla="*/ 253 h 729"/>
                <a:gd name="T12" fmla="*/ 4 w 612"/>
                <a:gd name="T13" fmla="*/ 230 h 729"/>
                <a:gd name="T14" fmla="*/ 17 w 612"/>
                <a:gd name="T15" fmla="*/ 181 h 729"/>
                <a:gd name="T16" fmla="*/ 23 w 612"/>
                <a:gd name="T17" fmla="*/ 166 h 729"/>
                <a:gd name="T18" fmla="*/ 23 w 612"/>
                <a:gd name="T19" fmla="*/ 166 h 729"/>
                <a:gd name="T20" fmla="*/ 75 w 612"/>
                <a:gd name="T21" fmla="*/ 82 h 729"/>
                <a:gd name="T22" fmla="*/ 86 w 612"/>
                <a:gd name="T23" fmla="*/ 71 h 729"/>
                <a:gd name="T24" fmla="*/ 111 w 612"/>
                <a:gd name="T25" fmla="*/ 51 h 729"/>
                <a:gd name="T26" fmla="*/ 268 w 612"/>
                <a:gd name="T27" fmla="*/ 0 h 729"/>
                <a:gd name="T28" fmla="*/ 371 w 612"/>
                <a:gd name="T29" fmla="*/ 10 h 729"/>
                <a:gd name="T30" fmla="*/ 489 w 612"/>
                <a:gd name="T31" fmla="*/ 96 h 729"/>
                <a:gd name="T32" fmla="*/ 506 w 612"/>
                <a:gd name="T33" fmla="*/ 164 h 729"/>
                <a:gd name="T34" fmla="*/ 533 w 612"/>
                <a:gd name="T35" fmla="*/ 247 h 729"/>
                <a:gd name="T36" fmla="*/ 555 w 612"/>
                <a:gd name="T37" fmla="*/ 262 h 729"/>
                <a:gd name="T38" fmla="*/ 597 w 612"/>
                <a:gd name="T39" fmla="*/ 291 h 729"/>
                <a:gd name="T40" fmla="*/ 612 w 612"/>
                <a:gd name="T41" fmla="*/ 309 h 729"/>
                <a:gd name="T42" fmla="*/ 596 w 612"/>
                <a:gd name="T43" fmla="*/ 341 h 729"/>
                <a:gd name="T44" fmla="*/ 585 w 612"/>
                <a:gd name="T45" fmla="*/ 347 h 729"/>
                <a:gd name="T46" fmla="*/ 563 w 612"/>
                <a:gd name="T47" fmla="*/ 367 h 729"/>
                <a:gd name="T48" fmla="*/ 571 w 612"/>
                <a:gd name="T49" fmla="*/ 389 h 729"/>
                <a:gd name="T50" fmla="*/ 580 w 612"/>
                <a:gd name="T51" fmla="*/ 415 h 729"/>
                <a:gd name="T52" fmla="*/ 568 w 612"/>
                <a:gd name="T53" fmla="*/ 423 h 729"/>
                <a:gd name="T54" fmla="*/ 559 w 612"/>
                <a:gd name="T55" fmla="*/ 428 h 729"/>
                <a:gd name="T56" fmla="*/ 560 w 612"/>
                <a:gd name="T57" fmla="*/ 441 h 729"/>
                <a:gd name="T58" fmla="*/ 565 w 612"/>
                <a:gd name="T59" fmla="*/ 446 h 729"/>
                <a:gd name="T60" fmla="*/ 569 w 612"/>
                <a:gd name="T61" fmla="*/ 465 h 729"/>
                <a:gd name="T62" fmla="*/ 559 w 612"/>
                <a:gd name="T63" fmla="*/ 476 h 729"/>
                <a:gd name="T64" fmla="*/ 562 w 612"/>
                <a:gd name="T65" fmla="*/ 511 h 729"/>
                <a:gd name="T66" fmla="*/ 572 w 612"/>
                <a:gd name="T67" fmla="*/ 537 h 729"/>
                <a:gd name="T68" fmla="*/ 514 w 612"/>
                <a:gd name="T69" fmla="*/ 586 h 729"/>
                <a:gd name="T70" fmla="*/ 472 w 612"/>
                <a:gd name="T71" fmla="*/ 590 h 729"/>
                <a:gd name="T72" fmla="*/ 410 w 612"/>
                <a:gd name="T73" fmla="*/ 640 h 729"/>
                <a:gd name="T74" fmla="*/ 414 w 612"/>
                <a:gd name="T75" fmla="*/ 688 h 729"/>
                <a:gd name="T76" fmla="*/ 93 w 612"/>
                <a:gd name="T77" fmla="*/ 72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12" h="729">
                  <a:moveTo>
                    <a:pt x="93" y="720"/>
                  </a:moveTo>
                  <a:cubicBezTo>
                    <a:pt x="92" y="720"/>
                    <a:pt x="90" y="720"/>
                    <a:pt x="88" y="720"/>
                  </a:cubicBezTo>
                  <a:cubicBezTo>
                    <a:pt x="100" y="705"/>
                    <a:pt x="111" y="689"/>
                    <a:pt x="119" y="671"/>
                  </a:cubicBezTo>
                  <a:cubicBezTo>
                    <a:pt x="125" y="658"/>
                    <a:pt x="129" y="645"/>
                    <a:pt x="131" y="631"/>
                  </a:cubicBezTo>
                  <a:cubicBezTo>
                    <a:pt x="136" y="609"/>
                    <a:pt x="134" y="584"/>
                    <a:pt x="126" y="554"/>
                  </a:cubicBezTo>
                  <a:cubicBezTo>
                    <a:pt x="118" y="521"/>
                    <a:pt x="99" y="492"/>
                    <a:pt x="79" y="466"/>
                  </a:cubicBezTo>
                  <a:cubicBezTo>
                    <a:pt x="77" y="463"/>
                    <a:pt x="74" y="460"/>
                    <a:pt x="72" y="457"/>
                  </a:cubicBezTo>
                  <a:cubicBezTo>
                    <a:pt x="70" y="455"/>
                    <a:pt x="68" y="453"/>
                    <a:pt x="66" y="450"/>
                  </a:cubicBezTo>
                  <a:cubicBezTo>
                    <a:pt x="57" y="439"/>
                    <a:pt x="50" y="428"/>
                    <a:pt x="44" y="418"/>
                  </a:cubicBezTo>
                  <a:cubicBezTo>
                    <a:pt x="44" y="418"/>
                    <a:pt x="44" y="418"/>
                    <a:pt x="44" y="418"/>
                  </a:cubicBezTo>
                  <a:cubicBezTo>
                    <a:pt x="21" y="380"/>
                    <a:pt x="7" y="341"/>
                    <a:pt x="2" y="302"/>
                  </a:cubicBezTo>
                  <a:cubicBezTo>
                    <a:pt x="0" y="285"/>
                    <a:pt x="0" y="269"/>
                    <a:pt x="1" y="253"/>
                  </a:cubicBezTo>
                  <a:cubicBezTo>
                    <a:pt x="1" y="248"/>
                    <a:pt x="2" y="243"/>
                    <a:pt x="3" y="238"/>
                  </a:cubicBezTo>
                  <a:cubicBezTo>
                    <a:pt x="3" y="235"/>
                    <a:pt x="3" y="233"/>
                    <a:pt x="4" y="230"/>
                  </a:cubicBezTo>
                  <a:cubicBezTo>
                    <a:pt x="5" y="219"/>
                    <a:pt x="8" y="209"/>
                    <a:pt x="11" y="198"/>
                  </a:cubicBezTo>
                  <a:cubicBezTo>
                    <a:pt x="13" y="193"/>
                    <a:pt x="15" y="187"/>
                    <a:pt x="17" y="181"/>
                  </a:cubicBezTo>
                  <a:cubicBezTo>
                    <a:pt x="17" y="180"/>
                    <a:pt x="18" y="178"/>
                    <a:pt x="18" y="177"/>
                  </a:cubicBezTo>
                  <a:cubicBezTo>
                    <a:pt x="19" y="173"/>
                    <a:pt x="21" y="169"/>
                    <a:pt x="23" y="166"/>
                  </a:cubicBezTo>
                  <a:cubicBezTo>
                    <a:pt x="20" y="164"/>
                    <a:pt x="20" y="164"/>
                    <a:pt x="20" y="164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35" y="139"/>
                    <a:pt x="51" y="108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9" y="78"/>
                    <a:pt x="82" y="75"/>
                    <a:pt x="86" y="71"/>
                  </a:cubicBezTo>
                  <a:cubicBezTo>
                    <a:pt x="87" y="70"/>
                    <a:pt x="88" y="69"/>
                    <a:pt x="90" y="68"/>
                  </a:cubicBezTo>
                  <a:cubicBezTo>
                    <a:pt x="97" y="62"/>
                    <a:pt x="104" y="56"/>
                    <a:pt x="111" y="51"/>
                  </a:cubicBezTo>
                  <a:cubicBezTo>
                    <a:pt x="126" y="41"/>
                    <a:pt x="142" y="32"/>
                    <a:pt x="159" y="25"/>
                  </a:cubicBezTo>
                  <a:cubicBezTo>
                    <a:pt x="192" y="11"/>
                    <a:pt x="228" y="3"/>
                    <a:pt x="268" y="0"/>
                  </a:cubicBezTo>
                  <a:cubicBezTo>
                    <a:pt x="275" y="0"/>
                    <a:pt x="282" y="0"/>
                    <a:pt x="289" y="0"/>
                  </a:cubicBezTo>
                  <a:cubicBezTo>
                    <a:pt x="320" y="0"/>
                    <a:pt x="347" y="3"/>
                    <a:pt x="371" y="10"/>
                  </a:cubicBezTo>
                  <a:cubicBezTo>
                    <a:pt x="394" y="17"/>
                    <a:pt x="416" y="27"/>
                    <a:pt x="440" y="44"/>
                  </a:cubicBezTo>
                  <a:cubicBezTo>
                    <a:pt x="460" y="57"/>
                    <a:pt x="478" y="76"/>
                    <a:pt x="489" y="96"/>
                  </a:cubicBezTo>
                  <a:cubicBezTo>
                    <a:pt x="494" y="106"/>
                    <a:pt x="500" y="117"/>
                    <a:pt x="502" y="129"/>
                  </a:cubicBezTo>
                  <a:cubicBezTo>
                    <a:pt x="504" y="140"/>
                    <a:pt x="505" y="153"/>
                    <a:pt x="506" y="164"/>
                  </a:cubicBezTo>
                  <a:cubicBezTo>
                    <a:pt x="507" y="176"/>
                    <a:pt x="508" y="188"/>
                    <a:pt x="510" y="199"/>
                  </a:cubicBezTo>
                  <a:cubicBezTo>
                    <a:pt x="513" y="218"/>
                    <a:pt x="519" y="233"/>
                    <a:pt x="533" y="247"/>
                  </a:cubicBezTo>
                  <a:cubicBezTo>
                    <a:pt x="537" y="252"/>
                    <a:pt x="544" y="256"/>
                    <a:pt x="549" y="259"/>
                  </a:cubicBezTo>
                  <a:cubicBezTo>
                    <a:pt x="551" y="260"/>
                    <a:pt x="553" y="261"/>
                    <a:pt x="555" y="262"/>
                  </a:cubicBezTo>
                  <a:cubicBezTo>
                    <a:pt x="559" y="265"/>
                    <a:pt x="559" y="265"/>
                    <a:pt x="559" y="265"/>
                  </a:cubicBezTo>
                  <a:cubicBezTo>
                    <a:pt x="572" y="273"/>
                    <a:pt x="585" y="282"/>
                    <a:pt x="597" y="291"/>
                  </a:cubicBezTo>
                  <a:cubicBezTo>
                    <a:pt x="600" y="294"/>
                    <a:pt x="611" y="303"/>
                    <a:pt x="612" y="309"/>
                  </a:cubicBezTo>
                  <a:cubicBezTo>
                    <a:pt x="612" y="309"/>
                    <a:pt x="612" y="309"/>
                    <a:pt x="612" y="309"/>
                  </a:cubicBezTo>
                  <a:cubicBezTo>
                    <a:pt x="612" y="314"/>
                    <a:pt x="611" y="330"/>
                    <a:pt x="603" y="336"/>
                  </a:cubicBezTo>
                  <a:cubicBezTo>
                    <a:pt x="601" y="338"/>
                    <a:pt x="598" y="339"/>
                    <a:pt x="596" y="341"/>
                  </a:cubicBezTo>
                  <a:cubicBezTo>
                    <a:pt x="593" y="342"/>
                    <a:pt x="593" y="342"/>
                    <a:pt x="593" y="342"/>
                  </a:cubicBezTo>
                  <a:cubicBezTo>
                    <a:pt x="590" y="344"/>
                    <a:pt x="587" y="346"/>
                    <a:pt x="585" y="347"/>
                  </a:cubicBezTo>
                  <a:cubicBezTo>
                    <a:pt x="584" y="348"/>
                    <a:pt x="582" y="349"/>
                    <a:pt x="581" y="349"/>
                  </a:cubicBezTo>
                  <a:cubicBezTo>
                    <a:pt x="574" y="353"/>
                    <a:pt x="565" y="358"/>
                    <a:pt x="563" y="367"/>
                  </a:cubicBezTo>
                  <a:cubicBezTo>
                    <a:pt x="561" y="376"/>
                    <a:pt x="566" y="382"/>
                    <a:pt x="569" y="386"/>
                  </a:cubicBezTo>
                  <a:cubicBezTo>
                    <a:pt x="570" y="387"/>
                    <a:pt x="571" y="388"/>
                    <a:pt x="571" y="389"/>
                  </a:cubicBezTo>
                  <a:cubicBezTo>
                    <a:pt x="574" y="393"/>
                    <a:pt x="575" y="396"/>
                    <a:pt x="576" y="398"/>
                  </a:cubicBezTo>
                  <a:cubicBezTo>
                    <a:pt x="579" y="404"/>
                    <a:pt x="580" y="410"/>
                    <a:pt x="580" y="415"/>
                  </a:cubicBezTo>
                  <a:cubicBezTo>
                    <a:pt x="579" y="418"/>
                    <a:pt x="572" y="421"/>
                    <a:pt x="568" y="423"/>
                  </a:cubicBezTo>
                  <a:cubicBezTo>
                    <a:pt x="568" y="423"/>
                    <a:pt x="568" y="423"/>
                    <a:pt x="568" y="423"/>
                  </a:cubicBezTo>
                  <a:cubicBezTo>
                    <a:pt x="567" y="423"/>
                    <a:pt x="567" y="424"/>
                    <a:pt x="566" y="424"/>
                  </a:cubicBezTo>
                  <a:cubicBezTo>
                    <a:pt x="564" y="425"/>
                    <a:pt x="561" y="426"/>
                    <a:pt x="559" y="428"/>
                  </a:cubicBezTo>
                  <a:cubicBezTo>
                    <a:pt x="557" y="430"/>
                    <a:pt x="556" y="432"/>
                    <a:pt x="556" y="434"/>
                  </a:cubicBezTo>
                  <a:cubicBezTo>
                    <a:pt x="556" y="437"/>
                    <a:pt x="558" y="439"/>
                    <a:pt x="560" y="441"/>
                  </a:cubicBezTo>
                  <a:cubicBezTo>
                    <a:pt x="561" y="441"/>
                    <a:pt x="561" y="441"/>
                    <a:pt x="561" y="441"/>
                  </a:cubicBezTo>
                  <a:cubicBezTo>
                    <a:pt x="562" y="443"/>
                    <a:pt x="564" y="445"/>
                    <a:pt x="565" y="446"/>
                  </a:cubicBezTo>
                  <a:cubicBezTo>
                    <a:pt x="569" y="452"/>
                    <a:pt x="573" y="461"/>
                    <a:pt x="570" y="464"/>
                  </a:cubicBezTo>
                  <a:cubicBezTo>
                    <a:pt x="569" y="465"/>
                    <a:pt x="569" y="465"/>
                    <a:pt x="569" y="465"/>
                  </a:cubicBezTo>
                  <a:cubicBezTo>
                    <a:pt x="569" y="466"/>
                    <a:pt x="568" y="466"/>
                    <a:pt x="567" y="467"/>
                  </a:cubicBezTo>
                  <a:cubicBezTo>
                    <a:pt x="564" y="471"/>
                    <a:pt x="561" y="474"/>
                    <a:pt x="559" y="476"/>
                  </a:cubicBezTo>
                  <a:cubicBezTo>
                    <a:pt x="556" y="481"/>
                    <a:pt x="552" y="489"/>
                    <a:pt x="558" y="502"/>
                  </a:cubicBezTo>
                  <a:cubicBezTo>
                    <a:pt x="559" y="505"/>
                    <a:pt x="561" y="508"/>
                    <a:pt x="562" y="511"/>
                  </a:cubicBezTo>
                  <a:cubicBezTo>
                    <a:pt x="563" y="512"/>
                    <a:pt x="563" y="512"/>
                    <a:pt x="563" y="512"/>
                  </a:cubicBezTo>
                  <a:cubicBezTo>
                    <a:pt x="567" y="520"/>
                    <a:pt x="571" y="528"/>
                    <a:pt x="572" y="537"/>
                  </a:cubicBezTo>
                  <a:cubicBezTo>
                    <a:pt x="575" y="552"/>
                    <a:pt x="567" y="562"/>
                    <a:pt x="552" y="574"/>
                  </a:cubicBezTo>
                  <a:cubicBezTo>
                    <a:pt x="542" y="581"/>
                    <a:pt x="523" y="585"/>
                    <a:pt x="514" y="586"/>
                  </a:cubicBezTo>
                  <a:cubicBezTo>
                    <a:pt x="501" y="588"/>
                    <a:pt x="489" y="589"/>
                    <a:pt x="477" y="590"/>
                  </a:cubicBezTo>
                  <a:cubicBezTo>
                    <a:pt x="472" y="590"/>
                    <a:pt x="472" y="590"/>
                    <a:pt x="472" y="590"/>
                  </a:cubicBezTo>
                  <a:cubicBezTo>
                    <a:pt x="451" y="592"/>
                    <a:pt x="421" y="594"/>
                    <a:pt x="413" y="622"/>
                  </a:cubicBezTo>
                  <a:cubicBezTo>
                    <a:pt x="411" y="628"/>
                    <a:pt x="411" y="634"/>
                    <a:pt x="410" y="640"/>
                  </a:cubicBezTo>
                  <a:cubicBezTo>
                    <a:pt x="410" y="643"/>
                    <a:pt x="410" y="643"/>
                    <a:pt x="410" y="643"/>
                  </a:cubicBezTo>
                  <a:cubicBezTo>
                    <a:pt x="409" y="660"/>
                    <a:pt x="411" y="675"/>
                    <a:pt x="414" y="688"/>
                  </a:cubicBezTo>
                  <a:cubicBezTo>
                    <a:pt x="418" y="702"/>
                    <a:pt x="423" y="716"/>
                    <a:pt x="429" y="729"/>
                  </a:cubicBezTo>
                  <a:cubicBezTo>
                    <a:pt x="93" y="720"/>
                    <a:pt x="93" y="720"/>
                    <a:pt x="93" y="720"/>
                  </a:cubicBezTo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2" name="Freeform 76">
              <a:extLst>
                <a:ext uri="{FF2B5EF4-FFF2-40B4-BE49-F238E27FC236}">
                  <a16:creationId xmlns:a16="http://schemas.microsoft.com/office/drawing/2014/main" id="{D8FEF2A4-9706-47E9-99BC-88BAF1A65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3" name="Freeform 77">
              <a:extLst>
                <a:ext uri="{FF2B5EF4-FFF2-40B4-BE49-F238E27FC236}">
                  <a16:creationId xmlns:a16="http://schemas.microsoft.com/office/drawing/2014/main" id="{DB40A1FB-A19E-4E55-8FB9-61171E4AA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4" name="Freeform 78">
              <a:extLst>
                <a:ext uri="{FF2B5EF4-FFF2-40B4-BE49-F238E27FC236}">
                  <a16:creationId xmlns:a16="http://schemas.microsoft.com/office/drawing/2014/main" id="{2FE1EFC6-33D4-44D0-A41F-6C7FBFA4D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5" name="Freeform 79">
              <a:extLst>
                <a:ext uri="{FF2B5EF4-FFF2-40B4-BE49-F238E27FC236}">
                  <a16:creationId xmlns:a16="http://schemas.microsoft.com/office/drawing/2014/main" id="{BA60E5CF-9023-43C3-9222-09C93E105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6" name="Rectangle 80">
              <a:extLst>
                <a:ext uri="{FF2B5EF4-FFF2-40B4-BE49-F238E27FC236}">
                  <a16:creationId xmlns:a16="http://schemas.microsoft.com/office/drawing/2014/main" id="{4AC2D415-57CE-4BF1-9E16-59879E3FE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7" name="Rectangle 81">
              <a:extLst>
                <a:ext uri="{FF2B5EF4-FFF2-40B4-BE49-F238E27FC236}">
                  <a16:creationId xmlns:a16="http://schemas.microsoft.com/office/drawing/2014/main" id="{D4C20B0B-D7B9-496F-85F7-511CA08CC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8" name="Rectangle 82">
              <a:extLst>
                <a:ext uri="{FF2B5EF4-FFF2-40B4-BE49-F238E27FC236}">
                  <a16:creationId xmlns:a16="http://schemas.microsoft.com/office/drawing/2014/main" id="{D254C6C9-6EB9-4295-8377-AE9E6632E0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9" name="Rectangle 83">
              <a:extLst>
                <a:ext uri="{FF2B5EF4-FFF2-40B4-BE49-F238E27FC236}">
                  <a16:creationId xmlns:a16="http://schemas.microsoft.com/office/drawing/2014/main" id="{C0BABFB5-699C-42B9-89B0-D4194B5D5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0" name="Rectangle 84">
              <a:extLst>
                <a:ext uri="{FF2B5EF4-FFF2-40B4-BE49-F238E27FC236}">
                  <a16:creationId xmlns:a16="http://schemas.microsoft.com/office/drawing/2014/main" id="{F606023B-220A-42CE-92FD-46C3CE474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1" name="Rectangle 85">
              <a:extLst>
                <a:ext uri="{FF2B5EF4-FFF2-40B4-BE49-F238E27FC236}">
                  <a16:creationId xmlns:a16="http://schemas.microsoft.com/office/drawing/2014/main" id="{A070AE60-EC76-4C86-B845-A70D011B6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2225" y="3725149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2" name="Freeform 86">
              <a:extLst>
                <a:ext uri="{FF2B5EF4-FFF2-40B4-BE49-F238E27FC236}">
                  <a16:creationId xmlns:a16="http://schemas.microsoft.com/office/drawing/2014/main" id="{9D1B4DBC-FF45-4A82-BD99-1DF30A28B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47407"/>
              <a:ext cx="5699" cy="12823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9 h 9"/>
                <a:gd name="T4" fmla="*/ 0 w 4"/>
                <a:gd name="T5" fmla="*/ 9 h 9"/>
                <a:gd name="T6" fmla="*/ 4 w 4"/>
                <a:gd name="T7" fmla="*/ 0 h 9"/>
                <a:gd name="T8" fmla="*/ 0 w 4"/>
                <a:gd name="T9" fmla="*/ 9 h 9"/>
                <a:gd name="T10" fmla="*/ 0 w 4"/>
                <a:gd name="T11" fmla="*/ 9 h 9"/>
                <a:gd name="T12" fmla="*/ 0 w 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4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3" name="Freeform 87">
              <a:extLst>
                <a:ext uri="{FF2B5EF4-FFF2-40B4-BE49-F238E27FC236}">
                  <a16:creationId xmlns:a16="http://schemas.microsoft.com/office/drawing/2014/main" id="{B532B8E1-6724-4C16-880C-F39BD242D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0229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4" name="Freeform 88">
              <a:extLst>
                <a:ext uri="{FF2B5EF4-FFF2-40B4-BE49-F238E27FC236}">
                  <a16:creationId xmlns:a16="http://schemas.microsoft.com/office/drawing/2014/main" id="{71B124A6-709D-499F-A9E6-54FEE94DB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4054" y="3965928"/>
              <a:ext cx="0" cy="5699"/>
            </a:xfrm>
            <a:custGeom>
              <a:avLst/>
              <a:gdLst>
                <a:gd name="T0" fmla="*/ 4 h 4"/>
                <a:gd name="T1" fmla="*/ 4 h 4"/>
                <a:gd name="T2" fmla="*/ 0 h 4"/>
                <a:gd name="T3" fmla="*/ 0 h 4"/>
                <a:gd name="T4" fmla="*/ 0 h 4"/>
                <a:gd name="T5" fmla="*/ 0 h 4"/>
                <a:gd name="T6" fmla="*/ 4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" name="Freeform 89">
              <a:extLst>
                <a:ext uri="{FF2B5EF4-FFF2-40B4-BE49-F238E27FC236}">
                  <a16:creationId xmlns:a16="http://schemas.microsoft.com/office/drawing/2014/main" id="{26728C43-D68B-470F-84C0-C7869139C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8275" y="3990149"/>
              <a:ext cx="5699" cy="7124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0 w 4"/>
                <a:gd name="T5" fmla="*/ 5 h 5"/>
                <a:gd name="T6" fmla="*/ 4 w 4"/>
                <a:gd name="T7" fmla="*/ 5 h 5"/>
                <a:gd name="T8" fmla="*/ 4 w 4"/>
                <a:gd name="T9" fmla="*/ 5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6" name="Rectangle 90">
              <a:extLst>
                <a:ext uri="{FF2B5EF4-FFF2-40B4-BE49-F238E27FC236}">
                  <a16:creationId xmlns:a16="http://schemas.microsoft.com/office/drawing/2014/main" id="{C5444063-B85C-4591-8E76-954C01A3A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8275" y="3997272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7" name="Freeform 91">
              <a:extLst>
                <a:ext uri="{FF2B5EF4-FFF2-40B4-BE49-F238E27FC236}">
                  <a16:creationId xmlns:a16="http://schemas.microsoft.com/office/drawing/2014/main" id="{1774D108-FCAC-4D21-B1DB-705E177A9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317" y="40271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8" name="Freeform 92">
              <a:extLst>
                <a:ext uri="{FF2B5EF4-FFF2-40B4-BE49-F238E27FC236}">
                  <a16:creationId xmlns:a16="http://schemas.microsoft.com/office/drawing/2014/main" id="{6025DBAD-AB0A-4FAE-AECD-20FC9825E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838" y="4162540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9" name="Rectangle 93">
              <a:extLst>
                <a:ext uri="{FF2B5EF4-FFF2-40B4-BE49-F238E27FC236}">
                  <a16:creationId xmlns:a16="http://schemas.microsoft.com/office/drawing/2014/main" id="{39658A18-6234-4415-B463-F6CE6D86C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5533" y="4310712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0" name="Rectangle 94">
              <a:extLst>
                <a:ext uri="{FF2B5EF4-FFF2-40B4-BE49-F238E27FC236}">
                  <a16:creationId xmlns:a16="http://schemas.microsoft.com/office/drawing/2014/main" id="{75FCC985-ACBC-400B-8114-9587DE950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1232" y="4316411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1" name="Rectangle 95">
              <a:extLst>
                <a:ext uri="{FF2B5EF4-FFF2-40B4-BE49-F238E27FC236}">
                  <a16:creationId xmlns:a16="http://schemas.microsoft.com/office/drawing/2014/main" id="{B373CCE1-7C89-4E50-8EE4-F371DC59C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2" name="Rectangle 96">
              <a:extLst>
                <a:ext uri="{FF2B5EF4-FFF2-40B4-BE49-F238E27FC236}">
                  <a16:creationId xmlns:a16="http://schemas.microsoft.com/office/drawing/2014/main" id="{8E50B627-1A4F-4DC1-8D54-AAD2AF707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9753" y="4347755"/>
              <a:ext cx="1425" cy="5699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3" name="Rectangle 97">
              <a:extLst>
                <a:ext uri="{FF2B5EF4-FFF2-40B4-BE49-F238E27FC236}">
                  <a16:creationId xmlns:a16="http://schemas.microsoft.com/office/drawing/2014/main" id="{34E1A9F2-73D7-4157-BFE6-3AE7E0D8A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5452" y="4360578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4" name="Rectangle 98">
              <a:extLst>
                <a:ext uri="{FF2B5EF4-FFF2-40B4-BE49-F238E27FC236}">
                  <a16:creationId xmlns:a16="http://schemas.microsoft.com/office/drawing/2014/main" id="{FD611867-E464-4F57-B3D2-DAAD03E5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3973" y="4427540"/>
              <a:ext cx="1425" cy="1425"/>
            </a:xfrm>
            <a:prstGeom prst="rect">
              <a:avLst/>
            </a:pr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5" name="Freeform 99">
              <a:extLst>
                <a:ext uri="{FF2B5EF4-FFF2-40B4-BE49-F238E27FC236}">
                  <a16:creationId xmlns:a16="http://schemas.microsoft.com/office/drawing/2014/main" id="{A4F96701-6EF0-4C72-B09E-72EC9B617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973" y="4446062"/>
              <a:ext cx="0" cy="7124"/>
            </a:xfrm>
            <a:custGeom>
              <a:avLst/>
              <a:gdLst>
                <a:gd name="T0" fmla="*/ 5 h 5"/>
                <a:gd name="T1" fmla="*/ 0 h 5"/>
                <a:gd name="T2" fmla="*/ 5 h 5"/>
                <a:gd name="T3" fmla="*/ 5 h 5"/>
                <a:gd name="T4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6" name="Freeform 100">
              <a:extLst>
                <a:ext uri="{FF2B5EF4-FFF2-40B4-BE49-F238E27FC236}">
                  <a16:creationId xmlns:a16="http://schemas.microsoft.com/office/drawing/2014/main" id="{29F5600D-B6BE-409B-B9C2-29E1F2975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576" y="4464583"/>
              <a:ext cx="5699" cy="0"/>
            </a:xfrm>
            <a:custGeom>
              <a:avLst/>
              <a:gdLst>
                <a:gd name="T0" fmla="*/ 4 w 4"/>
                <a:gd name="T1" fmla="*/ 4 w 4"/>
                <a:gd name="T2" fmla="*/ 4 w 4"/>
                <a:gd name="T3" fmla="*/ 0 w 4"/>
                <a:gd name="T4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7" name="Freeform 101">
              <a:extLst>
                <a:ext uri="{FF2B5EF4-FFF2-40B4-BE49-F238E27FC236}">
                  <a16:creationId xmlns:a16="http://schemas.microsoft.com/office/drawing/2014/main" id="{1566BD97-1A10-4AFB-9575-8349025F6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6931" y="4490228"/>
              <a:ext cx="0" cy="5699"/>
            </a:xfrm>
            <a:custGeom>
              <a:avLst/>
              <a:gdLst>
                <a:gd name="T0" fmla="*/ 0 h 4"/>
                <a:gd name="T1" fmla="*/ 4 h 4"/>
                <a:gd name="T2" fmla="*/ 4 h 4"/>
                <a:gd name="T3" fmla="*/ 4 h 4"/>
                <a:gd name="T4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8" name="Freeform 102">
              <a:extLst>
                <a:ext uri="{FF2B5EF4-FFF2-40B4-BE49-F238E27FC236}">
                  <a16:creationId xmlns:a16="http://schemas.microsoft.com/office/drawing/2014/main" id="{D71C3EE9-BCAD-4C54-82A8-40E3FA3A7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884" y="1543891"/>
              <a:ext cx="3846766" cy="4571951"/>
            </a:xfrm>
            <a:custGeom>
              <a:avLst/>
              <a:gdLst>
                <a:gd name="T0" fmla="*/ 274 w 624"/>
                <a:gd name="T1" fmla="*/ 1 h 742"/>
                <a:gd name="T2" fmla="*/ 379 w 624"/>
                <a:gd name="T3" fmla="*/ 11 h 742"/>
                <a:gd name="T4" fmla="*/ 450 w 624"/>
                <a:gd name="T5" fmla="*/ 46 h 742"/>
                <a:gd name="T6" fmla="*/ 500 w 624"/>
                <a:gd name="T7" fmla="*/ 100 h 742"/>
                <a:gd name="T8" fmla="*/ 514 w 624"/>
                <a:gd name="T9" fmla="*/ 135 h 742"/>
                <a:gd name="T10" fmla="*/ 522 w 624"/>
                <a:gd name="T11" fmla="*/ 205 h 742"/>
                <a:gd name="T12" fmla="*/ 543 w 624"/>
                <a:gd name="T13" fmla="*/ 250 h 742"/>
                <a:gd name="T14" fmla="*/ 564 w 624"/>
                <a:gd name="T15" fmla="*/ 264 h 742"/>
                <a:gd name="T16" fmla="*/ 606 w 624"/>
                <a:gd name="T17" fmla="*/ 294 h 742"/>
                <a:gd name="T18" fmla="*/ 624 w 624"/>
                <a:gd name="T19" fmla="*/ 316 h 742"/>
                <a:gd name="T20" fmla="*/ 613 w 624"/>
                <a:gd name="T21" fmla="*/ 348 h 742"/>
                <a:gd name="T22" fmla="*/ 605 w 624"/>
                <a:gd name="T23" fmla="*/ 353 h 742"/>
                <a:gd name="T24" fmla="*/ 594 w 624"/>
                <a:gd name="T25" fmla="*/ 359 h 742"/>
                <a:gd name="T26" fmla="*/ 575 w 624"/>
                <a:gd name="T27" fmla="*/ 376 h 742"/>
                <a:gd name="T28" fmla="*/ 582 w 624"/>
                <a:gd name="T29" fmla="*/ 393 h 742"/>
                <a:gd name="T30" fmla="*/ 588 w 624"/>
                <a:gd name="T31" fmla="*/ 403 h 742"/>
                <a:gd name="T32" fmla="*/ 592 w 624"/>
                <a:gd name="T33" fmla="*/ 423 h 742"/>
                <a:gd name="T34" fmla="*/ 576 w 624"/>
                <a:gd name="T35" fmla="*/ 436 h 742"/>
                <a:gd name="T36" fmla="*/ 569 w 624"/>
                <a:gd name="T37" fmla="*/ 439 h 742"/>
                <a:gd name="T38" fmla="*/ 571 w 624"/>
                <a:gd name="T39" fmla="*/ 444 h 742"/>
                <a:gd name="T40" fmla="*/ 576 w 624"/>
                <a:gd name="T41" fmla="*/ 450 h 742"/>
                <a:gd name="T42" fmla="*/ 581 w 624"/>
                <a:gd name="T43" fmla="*/ 475 h 742"/>
                <a:gd name="T44" fmla="*/ 570 w 624"/>
                <a:gd name="T45" fmla="*/ 486 h 742"/>
                <a:gd name="T46" fmla="*/ 570 w 624"/>
                <a:gd name="T47" fmla="*/ 507 h 742"/>
                <a:gd name="T48" fmla="*/ 573 w 624"/>
                <a:gd name="T49" fmla="*/ 515 h 742"/>
                <a:gd name="T50" fmla="*/ 584 w 624"/>
                <a:gd name="T51" fmla="*/ 543 h 742"/>
                <a:gd name="T52" fmla="*/ 562 w 624"/>
                <a:gd name="T53" fmla="*/ 585 h 742"/>
                <a:gd name="T54" fmla="*/ 521 w 624"/>
                <a:gd name="T55" fmla="*/ 599 h 742"/>
                <a:gd name="T56" fmla="*/ 481 w 624"/>
                <a:gd name="T57" fmla="*/ 603 h 742"/>
                <a:gd name="T58" fmla="*/ 424 w 624"/>
                <a:gd name="T59" fmla="*/ 631 h 742"/>
                <a:gd name="T60" fmla="*/ 422 w 624"/>
                <a:gd name="T61" fmla="*/ 650 h 742"/>
                <a:gd name="T62" fmla="*/ 426 w 624"/>
                <a:gd name="T63" fmla="*/ 693 h 742"/>
                <a:gd name="T64" fmla="*/ 444 w 624"/>
                <a:gd name="T65" fmla="*/ 742 h 742"/>
                <a:gd name="T66" fmla="*/ 298 w 624"/>
                <a:gd name="T67" fmla="*/ 739 h 742"/>
                <a:gd name="T68" fmla="*/ 99 w 624"/>
                <a:gd name="T69" fmla="*/ 733 h 742"/>
                <a:gd name="T70" fmla="*/ 83 w 624"/>
                <a:gd name="T71" fmla="*/ 733 h 742"/>
                <a:gd name="T72" fmla="*/ 119 w 624"/>
                <a:gd name="T73" fmla="*/ 676 h 742"/>
                <a:gd name="T74" fmla="*/ 132 w 624"/>
                <a:gd name="T75" fmla="*/ 637 h 742"/>
                <a:gd name="T76" fmla="*/ 126 w 624"/>
                <a:gd name="T77" fmla="*/ 562 h 742"/>
                <a:gd name="T78" fmla="*/ 81 w 624"/>
                <a:gd name="T79" fmla="*/ 477 h 742"/>
                <a:gd name="T80" fmla="*/ 68 w 624"/>
                <a:gd name="T81" fmla="*/ 461 h 742"/>
                <a:gd name="T82" fmla="*/ 44 w 624"/>
                <a:gd name="T83" fmla="*/ 428 h 742"/>
                <a:gd name="T84" fmla="*/ 45 w 624"/>
                <a:gd name="T85" fmla="*/ 429 h 742"/>
                <a:gd name="T86" fmla="*/ 2 w 624"/>
                <a:gd name="T87" fmla="*/ 310 h 742"/>
                <a:gd name="T88" fmla="*/ 1 w 624"/>
                <a:gd name="T89" fmla="*/ 260 h 742"/>
                <a:gd name="T90" fmla="*/ 4 w 624"/>
                <a:gd name="T91" fmla="*/ 236 h 742"/>
                <a:gd name="T92" fmla="*/ 12 w 624"/>
                <a:gd name="T93" fmla="*/ 204 h 742"/>
                <a:gd name="T94" fmla="*/ 17 w 624"/>
                <a:gd name="T95" fmla="*/ 186 h 742"/>
                <a:gd name="T96" fmla="*/ 24 w 624"/>
                <a:gd name="T97" fmla="*/ 170 h 742"/>
                <a:gd name="T98" fmla="*/ 23 w 624"/>
                <a:gd name="T99" fmla="*/ 171 h 742"/>
                <a:gd name="T100" fmla="*/ 77 w 624"/>
                <a:gd name="T101" fmla="*/ 85 h 742"/>
                <a:gd name="T102" fmla="*/ 76 w 624"/>
                <a:gd name="T103" fmla="*/ 86 h 742"/>
                <a:gd name="T104" fmla="*/ 92 w 624"/>
                <a:gd name="T105" fmla="*/ 71 h 742"/>
                <a:gd name="T106" fmla="*/ 114 w 624"/>
                <a:gd name="T107" fmla="*/ 53 h 742"/>
                <a:gd name="T108" fmla="*/ 163 w 624"/>
                <a:gd name="T109" fmla="*/ 27 h 742"/>
                <a:gd name="T110" fmla="*/ 274 w 624"/>
                <a:gd name="T111" fmla="*/ 1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24" h="742">
                  <a:moveTo>
                    <a:pt x="274" y="1"/>
                  </a:moveTo>
                  <a:cubicBezTo>
                    <a:pt x="309" y="0"/>
                    <a:pt x="345" y="2"/>
                    <a:pt x="379" y="11"/>
                  </a:cubicBezTo>
                  <a:cubicBezTo>
                    <a:pt x="404" y="19"/>
                    <a:pt x="428" y="31"/>
                    <a:pt x="450" y="46"/>
                  </a:cubicBezTo>
                  <a:cubicBezTo>
                    <a:pt x="470" y="59"/>
                    <a:pt x="488" y="79"/>
                    <a:pt x="500" y="100"/>
                  </a:cubicBezTo>
                  <a:cubicBezTo>
                    <a:pt x="506" y="111"/>
                    <a:pt x="512" y="122"/>
                    <a:pt x="514" y="135"/>
                  </a:cubicBezTo>
                  <a:cubicBezTo>
                    <a:pt x="518" y="158"/>
                    <a:pt x="518" y="182"/>
                    <a:pt x="522" y="205"/>
                  </a:cubicBezTo>
                  <a:cubicBezTo>
                    <a:pt x="525" y="223"/>
                    <a:pt x="530" y="237"/>
                    <a:pt x="543" y="250"/>
                  </a:cubicBezTo>
                  <a:cubicBezTo>
                    <a:pt x="548" y="256"/>
                    <a:pt x="557" y="260"/>
                    <a:pt x="564" y="264"/>
                  </a:cubicBezTo>
                  <a:cubicBezTo>
                    <a:pt x="578" y="274"/>
                    <a:pt x="593" y="283"/>
                    <a:pt x="606" y="294"/>
                  </a:cubicBezTo>
                  <a:cubicBezTo>
                    <a:pt x="613" y="299"/>
                    <a:pt x="623" y="308"/>
                    <a:pt x="624" y="316"/>
                  </a:cubicBezTo>
                  <a:cubicBezTo>
                    <a:pt x="624" y="316"/>
                    <a:pt x="624" y="339"/>
                    <a:pt x="613" y="348"/>
                  </a:cubicBezTo>
                  <a:cubicBezTo>
                    <a:pt x="610" y="350"/>
                    <a:pt x="607" y="351"/>
                    <a:pt x="605" y="353"/>
                  </a:cubicBezTo>
                  <a:cubicBezTo>
                    <a:pt x="601" y="355"/>
                    <a:pt x="597" y="357"/>
                    <a:pt x="594" y="359"/>
                  </a:cubicBezTo>
                  <a:cubicBezTo>
                    <a:pt x="588" y="363"/>
                    <a:pt x="577" y="368"/>
                    <a:pt x="575" y="376"/>
                  </a:cubicBezTo>
                  <a:cubicBezTo>
                    <a:pt x="573" y="383"/>
                    <a:pt x="579" y="388"/>
                    <a:pt x="582" y="393"/>
                  </a:cubicBezTo>
                  <a:cubicBezTo>
                    <a:pt x="584" y="396"/>
                    <a:pt x="586" y="399"/>
                    <a:pt x="588" y="403"/>
                  </a:cubicBezTo>
                  <a:cubicBezTo>
                    <a:pt x="591" y="409"/>
                    <a:pt x="593" y="417"/>
                    <a:pt x="592" y="423"/>
                  </a:cubicBezTo>
                  <a:cubicBezTo>
                    <a:pt x="590" y="429"/>
                    <a:pt x="582" y="433"/>
                    <a:pt x="576" y="436"/>
                  </a:cubicBezTo>
                  <a:cubicBezTo>
                    <a:pt x="574" y="437"/>
                    <a:pt x="571" y="437"/>
                    <a:pt x="569" y="439"/>
                  </a:cubicBezTo>
                  <a:cubicBezTo>
                    <a:pt x="567" y="441"/>
                    <a:pt x="569" y="442"/>
                    <a:pt x="571" y="444"/>
                  </a:cubicBezTo>
                  <a:cubicBezTo>
                    <a:pt x="572" y="446"/>
                    <a:pt x="574" y="448"/>
                    <a:pt x="576" y="450"/>
                  </a:cubicBezTo>
                  <a:cubicBezTo>
                    <a:pt x="580" y="456"/>
                    <a:pt x="587" y="468"/>
                    <a:pt x="581" y="475"/>
                  </a:cubicBezTo>
                  <a:cubicBezTo>
                    <a:pt x="581" y="475"/>
                    <a:pt x="572" y="483"/>
                    <a:pt x="570" y="486"/>
                  </a:cubicBezTo>
                  <a:cubicBezTo>
                    <a:pt x="565" y="492"/>
                    <a:pt x="567" y="500"/>
                    <a:pt x="570" y="507"/>
                  </a:cubicBezTo>
                  <a:cubicBezTo>
                    <a:pt x="571" y="510"/>
                    <a:pt x="572" y="512"/>
                    <a:pt x="573" y="515"/>
                  </a:cubicBezTo>
                  <a:cubicBezTo>
                    <a:pt x="578" y="524"/>
                    <a:pt x="582" y="533"/>
                    <a:pt x="584" y="543"/>
                  </a:cubicBezTo>
                  <a:cubicBezTo>
                    <a:pt x="588" y="562"/>
                    <a:pt x="576" y="574"/>
                    <a:pt x="562" y="585"/>
                  </a:cubicBezTo>
                  <a:cubicBezTo>
                    <a:pt x="552" y="593"/>
                    <a:pt x="533" y="597"/>
                    <a:pt x="521" y="599"/>
                  </a:cubicBezTo>
                  <a:cubicBezTo>
                    <a:pt x="507" y="601"/>
                    <a:pt x="494" y="602"/>
                    <a:pt x="481" y="603"/>
                  </a:cubicBezTo>
                  <a:cubicBezTo>
                    <a:pt x="459" y="605"/>
                    <a:pt x="432" y="606"/>
                    <a:pt x="424" y="631"/>
                  </a:cubicBezTo>
                  <a:cubicBezTo>
                    <a:pt x="423" y="637"/>
                    <a:pt x="423" y="643"/>
                    <a:pt x="422" y="650"/>
                  </a:cubicBezTo>
                  <a:cubicBezTo>
                    <a:pt x="421" y="664"/>
                    <a:pt x="422" y="679"/>
                    <a:pt x="426" y="693"/>
                  </a:cubicBezTo>
                  <a:cubicBezTo>
                    <a:pt x="431" y="710"/>
                    <a:pt x="437" y="726"/>
                    <a:pt x="444" y="742"/>
                  </a:cubicBezTo>
                  <a:cubicBezTo>
                    <a:pt x="395" y="741"/>
                    <a:pt x="347" y="740"/>
                    <a:pt x="298" y="739"/>
                  </a:cubicBezTo>
                  <a:cubicBezTo>
                    <a:pt x="232" y="737"/>
                    <a:pt x="166" y="735"/>
                    <a:pt x="99" y="733"/>
                  </a:cubicBezTo>
                  <a:cubicBezTo>
                    <a:pt x="94" y="733"/>
                    <a:pt x="88" y="733"/>
                    <a:pt x="83" y="733"/>
                  </a:cubicBezTo>
                  <a:cubicBezTo>
                    <a:pt x="96" y="715"/>
                    <a:pt x="110" y="697"/>
                    <a:pt x="119" y="676"/>
                  </a:cubicBezTo>
                  <a:cubicBezTo>
                    <a:pt x="125" y="663"/>
                    <a:pt x="129" y="650"/>
                    <a:pt x="132" y="637"/>
                  </a:cubicBezTo>
                  <a:cubicBezTo>
                    <a:pt x="136" y="612"/>
                    <a:pt x="133" y="586"/>
                    <a:pt x="126" y="562"/>
                  </a:cubicBezTo>
                  <a:cubicBezTo>
                    <a:pt x="118" y="531"/>
                    <a:pt x="100" y="502"/>
                    <a:pt x="81" y="477"/>
                  </a:cubicBezTo>
                  <a:cubicBezTo>
                    <a:pt x="76" y="471"/>
                    <a:pt x="72" y="467"/>
                    <a:pt x="68" y="461"/>
                  </a:cubicBezTo>
                  <a:cubicBezTo>
                    <a:pt x="59" y="450"/>
                    <a:pt x="51" y="439"/>
                    <a:pt x="44" y="428"/>
                  </a:cubicBezTo>
                  <a:cubicBezTo>
                    <a:pt x="45" y="428"/>
                    <a:pt x="45" y="429"/>
                    <a:pt x="45" y="429"/>
                  </a:cubicBezTo>
                  <a:cubicBezTo>
                    <a:pt x="23" y="393"/>
                    <a:pt x="8" y="353"/>
                    <a:pt x="2" y="310"/>
                  </a:cubicBezTo>
                  <a:cubicBezTo>
                    <a:pt x="0" y="293"/>
                    <a:pt x="0" y="277"/>
                    <a:pt x="1" y="260"/>
                  </a:cubicBezTo>
                  <a:cubicBezTo>
                    <a:pt x="1" y="252"/>
                    <a:pt x="3" y="244"/>
                    <a:pt x="4" y="236"/>
                  </a:cubicBezTo>
                  <a:cubicBezTo>
                    <a:pt x="5" y="225"/>
                    <a:pt x="8" y="214"/>
                    <a:pt x="12" y="204"/>
                  </a:cubicBezTo>
                  <a:cubicBezTo>
                    <a:pt x="13" y="198"/>
                    <a:pt x="15" y="192"/>
                    <a:pt x="17" y="186"/>
                  </a:cubicBezTo>
                  <a:cubicBezTo>
                    <a:pt x="19" y="181"/>
                    <a:pt x="21" y="174"/>
                    <a:pt x="24" y="170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38" y="139"/>
                    <a:pt x="53" y="110"/>
                    <a:pt x="77" y="85"/>
                  </a:cubicBezTo>
                  <a:cubicBezTo>
                    <a:pt x="77" y="85"/>
                    <a:pt x="77" y="86"/>
                    <a:pt x="76" y="86"/>
                  </a:cubicBezTo>
                  <a:cubicBezTo>
                    <a:pt x="80" y="80"/>
                    <a:pt x="87" y="75"/>
                    <a:pt x="92" y="71"/>
                  </a:cubicBezTo>
                  <a:cubicBezTo>
                    <a:pt x="99" y="65"/>
                    <a:pt x="106" y="59"/>
                    <a:pt x="114" y="53"/>
                  </a:cubicBezTo>
                  <a:cubicBezTo>
                    <a:pt x="129" y="43"/>
                    <a:pt x="146" y="34"/>
                    <a:pt x="163" y="27"/>
                  </a:cubicBezTo>
                  <a:cubicBezTo>
                    <a:pt x="198" y="12"/>
                    <a:pt x="236" y="4"/>
                    <a:pt x="274" y="1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43" name="TextBox 642">
            <a:extLst>
              <a:ext uri="{FF2B5EF4-FFF2-40B4-BE49-F238E27FC236}">
                <a16:creationId xmlns:a16="http://schemas.microsoft.com/office/drawing/2014/main" id="{4025FCE7-EE58-4F9A-A284-92D1C9F85F9C}"/>
              </a:ext>
            </a:extLst>
          </p:cNvPr>
          <p:cNvSpPr txBox="1"/>
          <p:nvPr/>
        </p:nvSpPr>
        <p:spPr>
          <a:xfrm>
            <a:off x="629816" y="4599754"/>
            <a:ext cx="1108111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СОДЕРЖАНИЕ НАСТАВНИЧЕСТВА: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Нормативно – правовая база взаимодействия семьи и ДОУ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Формы эффективного общения педагогов с родителями в ДОУ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Методы и приёмы как инструменты взаимодействия с родителями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Анализ особенностей традиционных и нетрадиционных форм работы с родителями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Изучение и практическое применение способов планирования деятельности родительского клуба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Разработка семинара-практикума, мастер-класса, игрового практикума для родителей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Изучение способов получения обратной связи (анкетирование, опросы)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Овладение приёмами самоанализа и рефлексии</a:t>
            </a:r>
          </a:p>
          <a:p>
            <a:endParaRPr lang="ru-RU" dirty="0"/>
          </a:p>
        </p:txBody>
      </p:sp>
      <p:sp>
        <p:nvSpPr>
          <p:cNvPr id="644" name="Прямоугольник 643">
            <a:extLst>
              <a:ext uri="{FF2B5EF4-FFF2-40B4-BE49-F238E27FC236}">
                <a16:creationId xmlns:a16="http://schemas.microsoft.com/office/drawing/2014/main" id="{CF0DBCF9-4A7D-4510-810B-C943BCB6BB87}"/>
              </a:ext>
            </a:extLst>
          </p:cNvPr>
          <p:cNvSpPr/>
          <p:nvPr/>
        </p:nvSpPr>
        <p:spPr>
          <a:xfrm>
            <a:off x="0" y="4426629"/>
            <a:ext cx="12192000" cy="205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2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1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2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2"/>
          <p:cNvGrpSpPr/>
          <p:nvPr/>
        </p:nvGrpSpPr>
        <p:grpSpPr>
          <a:xfrm>
            <a:off x="4014654" y="231466"/>
            <a:ext cx="2537425" cy="5482168"/>
            <a:chOff x="1318582" y="1445159"/>
            <a:chExt cx="2037393" cy="4911035"/>
          </a:xfrm>
        </p:grpSpPr>
        <p:sp>
          <p:nvSpPr>
            <p:cNvPr id="3" name="直角三角形 143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144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5" name="同侧圆角矩形 145"/>
            <p:cNvSpPr/>
            <p:nvPr/>
          </p:nvSpPr>
          <p:spPr>
            <a:xfrm rot="16200000">
              <a:off x="541305" y="3041940"/>
              <a:ext cx="3272027" cy="1717474"/>
            </a:xfrm>
            <a:prstGeom prst="round2SameRect">
              <a:avLst>
                <a:gd name="adj1" fmla="val 23877"/>
                <a:gd name="adj2" fmla="val 0"/>
              </a:avLst>
            </a:prstGeom>
            <a:solidFill>
              <a:srgbClr val="FF9933"/>
            </a:solidFill>
            <a:ln w="15875">
              <a:gradFill flip="none" rotWithShape="1">
                <a:gsLst>
                  <a:gs pos="49000">
                    <a:srgbClr val="E87071"/>
                  </a:gs>
                  <a:gs pos="0">
                    <a:srgbClr val="F5C3C3"/>
                  </a:gs>
                  <a:gs pos="100000">
                    <a:srgbClr val="D72323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pic>
          <p:nvPicPr>
            <p:cNvPr id="6" name="图片 146"/>
            <p:cNvPicPr>
              <a:picLocks noChangeAspect="1"/>
            </p:cNvPicPr>
            <p:nvPr/>
          </p:nvPicPr>
          <p:blipFill rotWithShape="1">
            <a:blip r:embed="rId2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2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75221" y="3782802"/>
              <a:ext cx="4911035" cy="235749"/>
            </a:xfrm>
            <a:prstGeom prst="rect">
              <a:avLst/>
            </a:prstGeom>
          </p:spPr>
        </p:pic>
      </p:grpSp>
      <p:grpSp>
        <p:nvGrpSpPr>
          <p:cNvPr id="7" name="组合 147"/>
          <p:cNvGrpSpPr/>
          <p:nvPr/>
        </p:nvGrpSpPr>
        <p:grpSpPr>
          <a:xfrm>
            <a:off x="5969961" y="643798"/>
            <a:ext cx="2519180" cy="5635867"/>
            <a:chOff x="1318582" y="1445159"/>
            <a:chExt cx="2037393" cy="4911035"/>
          </a:xfrm>
        </p:grpSpPr>
        <p:sp>
          <p:nvSpPr>
            <p:cNvPr id="8" name="直角三角形 148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9" name="直角三角形 149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0" name="同侧圆角矩形 150"/>
            <p:cNvSpPr/>
            <p:nvPr/>
          </p:nvSpPr>
          <p:spPr>
            <a:xfrm rot="16200000">
              <a:off x="541305" y="3041940"/>
              <a:ext cx="3272027" cy="1717474"/>
            </a:xfrm>
            <a:prstGeom prst="round2SameRect">
              <a:avLst>
                <a:gd name="adj1" fmla="val 23877"/>
                <a:gd name="adj2" fmla="val 0"/>
              </a:avLst>
            </a:prstGeom>
            <a:solidFill>
              <a:srgbClr val="649B3F"/>
            </a:solidFill>
            <a:ln w="15875">
              <a:gradFill flip="none" rotWithShape="1">
                <a:gsLst>
                  <a:gs pos="50000">
                    <a:srgbClr val="F3B65D"/>
                  </a:gs>
                  <a:gs pos="0">
                    <a:srgbClr val="FFE3B9"/>
                  </a:gs>
                  <a:gs pos="100000">
                    <a:srgbClr val="E68900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pic>
          <p:nvPicPr>
            <p:cNvPr id="11" name="图片 151"/>
            <p:cNvPicPr>
              <a:picLocks noChangeAspect="1"/>
            </p:cNvPicPr>
            <p:nvPr/>
          </p:nvPicPr>
          <p:blipFill rotWithShape="1">
            <a:blip r:embed="rId2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2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75221" y="3782802"/>
              <a:ext cx="4911035" cy="235749"/>
            </a:xfrm>
            <a:prstGeom prst="rect">
              <a:avLst/>
            </a:prstGeom>
          </p:spPr>
        </p:pic>
      </p:grpSp>
      <p:grpSp>
        <p:nvGrpSpPr>
          <p:cNvPr id="12" name="组合 152"/>
          <p:cNvGrpSpPr/>
          <p:nvPr/>
        </p:nvGrpSpPr>
        <p:grpSpPr>
          <a:xfrm>
            <a:off x="7972514" y="1296749"/>
            <a:ext cx="2453849" cy="5480193"/>
            <a:chOff x="1318582" y="1445159"/>
            <a:chExt cx="2037393" cy="4911035"/>
          </a:xfrm>
        </p:grpSpPr>
        <p:sp>
          <p:nvSpPr>
            <p:cNvPr id="13" name="直角三角形 153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4" name="直角三角形 154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5" name="同侧圆角矩形 155"/>
            <p:cNvSpPr/>
            <p:nvPr/>
          </p:nvSpPr>
          <p:spPr>
            <a:xfrm rot="16200000">
              <a:off x="541305" y="3041940"/>
              <a:ext cx="3272027" cy="1717474"/>
            </a:xfrm>
            <a:prstGeom prst="round2SameRect">
              <a:avLst>
                <a:gd name="adj1" fmla="val 23877"/>
                <a:gd name="adj2" fmla="val 0"/>
              </a:avLst>
            </a:prstGeom>
            <a:gradFill flip="none" rotWithShape="1">
              <a:gsLst>
                <a:gs pos="0">
                  <a:srgbClr val="01C4D9"/>
                </a:gs>
                <a:gs pos="100000">
                  <a:srgbClr val="0194A3"/>
                </a:gs>
              </a:gsLst>
              <a:lin ang="8100000" scaled="1"/>
              <a:tileRect/>
            </a:gradFill>
            <a:ln w="15875">
              <a:gradFill flip="none" rotWithShape="1">
                <a:gsLst>
                  <a:gs pos="49000">
                    <a:srgbClr val="5DBAC4"/>
                  </a:gs>
                  <a:gs pos="0">
                    <a:srgbClr val="B9F8FF"/>
                  </a:gs>
                  <a:gs pos="100000">
                    <a:srgbClr val="017C89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pic>
          <p:nvPicPr>
            <p:cNvPr id="16" name="图片 156"/>
            <p:cNvPicPr>
              <a:picLocks noChangeAspect="1"/>
            </p:cNvPicPr>
            <p:nvPr/>
          </p:nvPicPr>
          <p:blipFill rotWithShape="1">
            <a:blip r:embed="rId2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2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75221" y="3782802"/>
              <a:ext cx="4911035" cy="235749"/>
            </a:xfrm>
            <a:prstGeom prst="rect">
              <a:avLst/>
            </a:prstGeom>
          </p:spPr>
        </p:pic>
      </p:grpSp>
      <p:grpSp>
        <p:nvGrpSpPr>
          <p:cNvPr id="51" name="组合 157"/>
          <p:cNvGrpSpPr/>
          <p:nvPr/>
        </p:nvGrpSpPr>
        <p:grpSpPr>
          <a:xfrm>
            <a:off x="9870968" y="1801378"/>
            <a:ext cx="2468487" cy="5635867"/>
            <a:chOff x="1318582" y="1445159"/>
            <a:chExt cx="2037393" cy="4911035"/>
          </a:xfrm>
        </p:grpSpPr>
        <p:sp>
          <p:nvSpPr>
            <p:cNvPr id="52" name="直角三角形 158"/>
            <p:cNvSpPr/>
            <p:nvPr/>
          </p:nvSpPr>
          <p:spPr>
            <a:xfrm flipV="1">
              <a:off x="1731963" y="5491030"/>
              <a:ext cx="1624012" cy="579567"/>
            </a:xfrm>
            <a:prstGeom prst="rtTriangle">
              <a:avLst/>
            </a:prstGeom>
            <a:gradFill>
              <a:gsLst>
                <a:gs pos="60000">
                  <a:srgbClr val="797979">
                    <a:alpha val="34000"/>
                  </a:srgbClr>
                </a:gs>
                <a:gs pos="100000">
                  <a:schemeClr val="tx1">
                    <a:alpha val="31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53" name="直角三角形 159"/>
            <p:cNvSpPr/>
            <p:nvPr/>
          </p:nvSpPr>
          <p:spPr>
            <a:xfrm>
              <a:off x="1725613" y="1760538"/>
              <a:ext cx="1454903" cy="526353"/>
            </a:xfrm>
            <a:prstGeom prst="rtTriangle">
              <a:avLst/>
            </a:prstGeom>
            <a:gradFill>
              <a:gsLst>
                <a:gs pos="49000">
                  <a:srgbClr val="797979">
                    <a:alpha val="30000"/>
                  </a:srgbClr>
                </a:gs>
                <a:gs pos="100000">
                  <a:schemeClr val="tx1">
                    <a:alpha val="29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54" name="同侧圆角矩形 160"/>
            <p:cNvSpPr/>
            <p:nvPr/>
          </p:nvSpPr>
          <p:spPr>
            <a:xfrm rot="16200000">
              <a:off x="541305" y="3041940"/>
              <a:ext cx="3272027" cy="1717474"/>
            </a:xfrm>
            <a:prstGeom prst="round2SameRect">
              <a:avLst>
                <a:gd name="adj1" fmla="val 23877"/>
                <a:gd name="adj2" fmla="val 0"/>
              </a:avLst>
            </a:prstGeom>
            <a:solidFill>
              <a:schemeClr val="accent3">
                <a:lumMod val="75000"/>
              </a:schemeClr>
            </a:solidFill>
            <a:ln w="15875">
              <a:gradFill flip="none" rotWithShape="1">
                <a:gsLst>
                  <a:gs pos="49000">
                    <a:srgbClr val="00C4A3"/>
                  </a:gs>
                  <a:gs pos="0">
                    <a:srgbClr val="09FFD6"/>
                  </a:gs>
                  <a:gs pos="100000">
                    <a:srgbClr val="007E69"/>
                  </a:gs>
                </a:gsLst>
                <a:lin ang="81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pic>
          <p:nvPicPr>
            <p:cNvPr id="55" name="图片 161"/>
            <p:cNvPicPr>
              <a:picLocks noChangeAspect="1"/>
            </p:cNvPicPr>
            <p:nvPr/>
          </p:nvPicPr>
          <p:blipFill rotWithShape="1">
            <a:blip r:embed="rId2" cstate="screen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2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6200000" flipH="1">
              <a:off x="475221" y="3782802"/>
              <a:ext cx="4911035" cy="235749"/>
            </a:xfrm>
            <a:prstGeom prst="rect">
              <a:avLst/>
            </a:prstGeom>
          </p:spPr>
        </p:pic>
      </p:grpSp>
      <p:grpSp>
        <p:nvGrpSpPr>
          <p:cNvPr id="17" name="组合 162"/>
          <p:cNvGrpSpPr/>
          <p:nvPr/>
        </p:nvGrpSpPr>
        <p:grpSpPr>
          <a:xfrm>
            <a:off x="4250422" y="1292985"/>
            <a:ext cx="641748" cy="707886"/>
            <a:chOff x="4560808" y="1584759"/>
            <a:chExt cx="674440" cy="744216"/>
          </a:xfrm>
        </p:grpSpPr>
        <p:sp>
          <p:nvSpPr>
            <p:cNvPr id="18" name="椭圆 163"/>
            <p:cNvSpPr/>
            <p:nvPr/>
          </p:nvSpPr>
          <p:spPr>
            <a:xfrm>
              <a:off x="4560808" y="1618057"/>
              <a:ext cx="674440" cy="6744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gradFill flip="none" rotWithShape="1">
                <a:gsLst>
                  <a:gs pos="0">
                    <a:srgbClr val="D12121"/>
                  </a:gs>
                  <a:gs pos="100000">
                    <a:srgbClr val="F0A6A6"/>
                  </a:gs>
                </a:gsLst>
                <a:lin ang="2700000" scaled="1"/>
                <a:tileRect/>
              </a:gradFill>
            </a:ln>
            <a:effectLst>
              <a:innerShdw blurRad="63500" dist="25400" dir="13500000">
                <a:prstClr val="black">
                  <a:alpha val="50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19" name="文本框 63"/>
            <p:cNvSpPr txBox="1"/>
            <p:nvPr/>
          </p:nvSpPr>
          <p:spPr>
            <a:xfrm>
              <a:off x="4619487" y="1584759"/>
              <a:ext cx="561699" cy="744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Impact" panose="020B0806030902050204" pitchFamily="34" charset="0"/>
                </a:rPr>
                <a:t>1</a:t>
              </a:r>
              <a:endParaRPr lang="zh-CN" alt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65"/>
          <p:cNvGrpSpPr/>
          <p:nvPr/>
        </p:nvGrpSpPr>
        <p:grpSpPr>
          <a:xfrm>
            <a:off x="6385746" y="1832786"/>
            <a:ext cx="641748" cy="707886"/>
            <a:chOff x="6197474" y="2097937"/>
            <a:chExt cx="674440" cy="744217"/>
          </a:xfrm>
        </p:grpSpPr>
        <p:sp>
          <p:nvSpPr>
            <p:cNvPr id="21" name="椭圆 166"/>
            <p:cNvSpPr/>
            <p:nvPr/>
          </p:nvSpPr>
          <p:spPr>
            <a:xfrm>
              <a:off x="6197474" y="2139438"/>
              <a:ext cx="674440" cy="6744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gradFill flip="none" rotWithShape="1">
                <a:gsLst>
                  <a:gs pos="0">
                    <a:srgbClr val="FFA41F"/>
                  </a:gs>
                  <a:gs pos="100000">
                    <a:srgbClr val="FFD597"/>
                  </a:gs>
                </a:gsLst>
                <a:lin ang="2700000" scaled="1"/>
                <a:tileRect/>
              </a:gradFill>
            </a:ln>
            <a:effectLst>
              <a:innerShdw blurRad="63500" dist="25400" dir="13500000">
                <a:prstClr val="black">
                  <a:alpha val="50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2" name="文本框 64"/>
            <p:cNvSpPr txBox="1"/>
            <p:nvPr/>
          </p:nvSpPr>
          <p:spPr>
            <a:xfrm>
              <a:off x="6253844" y="2097937"/>
              <a:ext cx="561699" cy="74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649B3F"/>
                  </a:solidFill>
                  <a:latin typeface="Impact" panose="020B0806030902050204" pitchFamily="34" charset="0"/>
                </a:rPr>
                <a:t>2</a:t>
              </a:r>
              <a:endParaRPr lang="zh-CN" altLang="en-US" sz="4000" dirty="0">
                <a:solidFill>
                  <a:srgbClr val="649B3F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" name="组合 168"/>
          <p:cNvGrpSpPr/>
          <p:nvPr/>
        </p:nvGrpSpPr>
        <p:grpSpPr>
          <a:xfrm>
            <a:off x="8168750" y="2365260"/>
            <a:ext cx="641748" cy="707886"/>
            <a:chOff x="7768088" y="2579617"/>
            <a:chExt cx="674440" cy="744214"/>
          </a:xfrm>
        </p:grpSpPr>
        <p:sp>
          <p:nvSpPr>
            <p:cNvPr id="24" name="椭圆 169"/>
            <p:cNvSpPr/>
            <p:nvPr/>
          </p:nvSpPr>
          <p:spPr>
            <a:xfrm>
              <a:off x="7768088" y="2614418"/>
              <a:ext cx="674440" cy="6744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gradFill flip="none" rotWithShape="1">
                <a:gsLst>
                  <a:gs pos="0">
                    <a:srgbClr val="019DAD"/>
                  </a:gs>
                  <a:gs pos="100000">
                    <a:srgbClr val="2AEAFE"/>
                  </a:gs>
                </a:gsLst>
                <a:lin ang="2700000" scaled="1"/>
                <a:tileRect/>
              </a:gradFill>
            </a:ln>
            <a:effectLst>
              <a:innerShdw blurRad="63500" dist="25400" dir="13500000">
                <a:prstClr val="black">
                  <a:alpha val="50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5" name="文本框 65"/>
            <p:cNvSpPr txBox="1"/>
            <p:nvPr/>
          </p:nvSpPr>
          <p:spPr>
            <a:xfrm>
              <a:off x="7834075" y="2579617"/>
              <a:ext cx="561699" cy="744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01ACBE"/>
                  </a:solidFill>
                  <a:latin typeface="Impact" panose="020B0806030902050204" pitchFamily="34" charset="0"/>
                </a:rPr>
                <a:t>3</a:t>
              </a:r>
              <a:endParaRPr lang="zh-CN" altLang="en-US" sz="4000" dirty="0">
                <a:solidFill>
                  <a:srgbClr val="01ACB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6" name="组合 171"/>
          <p:cNvGrpSpPr/>
          <p:nvPr/>
        </p:nvGrpSpPr>
        <p:grpSpPr>
          <a:xfrm>
            <a:off x="10088147" y="2904776"/>
            <a:ext cx="641748" cy="707886"/>
            <a:chOff x="9372478" y="3041339"/>
            <a:chExt cx="674440" cy="744214"/>
          </a:xfrm>
        </p:grpSpPr>
        <p:sp>
          <p:nvSpPr>
            <p:cNvPr id="27" name="椭圆 172"/>
            <p:cNvSpPr/>
            <p:nvPr/>
          </p:nvSpPr>
          <p:spPr>
            <a:xfrm>
              <a:off x="9372478" y="3094380"/>
              <a:ext cx="674440" cy="6744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2225">
              <a:gradFill flip="none" rotWithShape="1">
                <a:gsLst>
                  <a:gs pos="0">
                    <a:srgbClr val="00AC8F"/>
                  </a:gs>
                  <a:gs pos="100000">
                    <a:srgbClr val="11FFD7"/>
                  </a:gs>
                </a:gsLst>
                <a:lin ang="2700000" scaled="1"/>
                <a:tileRect/>
              </a:gradFill>
            </a:ln>
            <a:effectLst>
              <a:innerShdw blurRad="63500" dist="25400" dir="13500000">
                <a:prstClr val="black">
                  <a:alpha val="50000"/>
                </a:prstClr>
              </a:inn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prstClr val="white"/>
                </a:solidFill>
              </a:endParaRPr>
            </a:p>
          </p:txBody>
        </p:sp>
        <p:sp>
          <p:nvSpPr>
            <p:cNvPr id="28" name="文本框 66"/>
            <p:cNvSpPr txBox="1"/>
            <p:nvPr/>
          </p:nvSpPr>
          <p:spPr>
            <a:xfrm>
              <a:off x="9428848" y="3041339"/>
              <a:ext cx="561699" cy="744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4</a:t>
              </a:r>
              <a:endParaRPr lang="zh-CN" altLang="en-US" sz="40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9" name="组合 174"/>
          <p:cNvGrpSpPr/>
          <p:nvPr/>
        </p:nvGrpSpPr>
        <p:grpSpPr>
          <a:xfrm>
            <a:off x="3435304" y="4442477"/>
            <a:ext cx="461426" cy="453237"/>
            <a:chOff x="5037571" y="856343"/>
            <a:chExt cx="715006" cy="702571"/>
          </a:xfrm>
          <a:solidFill>
            <a:srgbClr val="FF9933"/>
          </a:solidFill>
        </p:grpSpPr>
        <p:sp>
          <p:nvSpPr>
            <p:cNvPr id="30" name="Freeform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1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2" name="Freeform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组合 178"/>
          <p:cNvGrpSpPr/>
          <p:nvPr/>
        </p:nvGrpSpPr>
        <p:grpSpPr>
          <a:xfrm>
            <a:off x="5492467" y="4904822"/>
            <a:ext cx="458555" cy="432857"/>
            <a:chOff x="6460269" y="872801"/>
            <a:chExt cx="709154" cy="669655"/>
          </a:xfrm>
          <a:solidFill>
            <a:schemeClr val="accent6">
              <a:lumMod val="75000"/>
            </a:schemeClr>
          </a:solidFill>
        </p:grpSpPr>
        <p:sp>
          <p:nvSpPr>
            <p:cNvPr id="34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5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181"/>
          <p:cNvGrpSpPr/>
          <p:nvPr/>
        </p:nvGrpSpPr>
        <p:grpSpPr>
          <a:xfrm>
            <a:off x="7533122" y="5511199"/>
            <a:ext cx="434158" cy="436936"/>
            <a:chOff x="5042691" y="2273920"/>
            <a:chExt cx="702937" cy="707692"/>
          </a:xfrm>
          <a:solidFill>
            <a:srgbClr val="00B0F0"/>
          </a:solidFill>
        </p:grpSpPr>
        <p:sp>
          <p:nvSpPr>
            <p:cNvPr id="3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组合 184"/>
          <p:cNvGrpSpPr/>
          <p:nvPr/>
        </p:nvGrpSpPr>
        <p:grpSpPr>
          <a:xfrm>
            <a:off x="9348138" y="6120231"/>
            <a:ext cx="384335" cy="381616"/>
            <a:chOff x="6463926" y="2278309"/>
            <a:chExt cx="708057" cy="703302"/>
          </a:xfrm>
          <a:solidFill>
            <a:schemeClr val="accent3">
              <a:lumMod val="75000"/>
            </a:schemeClr>
          </a:solidFill>
        </p:grpSpPr>
        <p:sp>
          <p:nvSpPr>
            <p:cNvPr id="4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  <p:sp>
          <p:nvSpPr>
            <p:cNvPr id="4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100">
                <a:solidFill>
                  <a:prstClr val="black"/>
                </a:solidFill>
              </a:endParaRPr>
            </a:p>
          </p:txBody>
        </p:sp>
      </p:grpSp>
      <p:sp>
        <p:nvSpPr>
          <p:cNvPr id="44" name="文本框 194"/>
          <p:cNvSpPr txBox="1"/>
          <p:nvPr/>
        </p:nvSpPr>
        <p:spPr>
          <a:xfrm>
            <a:off x="180059" y="1339713"/>
            <a:ext cx="3840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>
                <a:solidFill>
                  <a:srgbClr val="01AC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微软雅黑" panose="020B0503020204020204" pitchFamily="34" charset="-122"/>
              </a:rPr>
              <a:t>ЦЕЛЬ ВНЕДРЕНИЯ </a:t>
            </a:r>
            <a:endParaRPr lang="zh-CN" altLang="en-US" sz="2400" b="1" dirty="0">
              <a:solidFill>
                <a:srgbClr val="01AC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45" name="直接连接符 190"/>
          <p:cNvCxnSpPr/>
          <p:nvPr/>
        </p:nvCxnSpPr>
        <p:spPr>
          <a:xfrm>
            <a:off x="697564" y="1957052"/>
            <a:ext cx="2656874" cy="0"/>
          </a:xfrm>
          <a:prstGeom prst="line">
            <a:avLst/>
          </a:prstGeom>
          <a:ln w="19050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107"/>
          <p:cNvSpPr txBox="1"/>
          <p:nvPr/>
        </p:nvSpPr>
        <p:spPr>
          <a:xfrm>
            <a:off x="253099" y="2096954"/>
            <a:ext cx="3477599" cy="3705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Bookman Old Style" panose="02050604050505020204" pitchFamily="18" charset="0"/>
              </a:rPr>
              <a:t>максимально полное раскрытие потенциала личности наставляемого, необходимого для успешной личной и профессиональной самореализации в современных условиях</a:t>
            </a:r>
          </a:p>
          <a:p>
            <a:pPr algn="just">
              <a:lnSpc>
                <a:spcPct val="130000"/>
              </a:lnSpc>
            </a:pPr>
            <a:endParaRPr lang="zh-CN" altLang="en-US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68"/>
          <p:cNvSpPr txBox="1"/>
          <p:nvPr/>
        </p:nvSpPr>
        <p:spPr>
          <a:xfrm>
            <a:off x="4145408" y="2292485"/>
            <a:ext cx="17648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Bookman Old Style" panose="02050604050505020204" pitchFamily="18" charset="0"/>
              </a:rPr>
              <a:t>Улучшение показателей МБДОУ в образовательной, социокультурной и других сферах.</a:t>
            </a:r>
          </a:p>
        </p:txBody>
      </p:sp>
      <p:sp>
        <p:nvSpPr>
          <p:cNvPr id="48" name="文本框 71"/>
          <p:cNvSpPr txBox="1"/>
          <p:nvPr/>
        </p:nvSpPr>
        <p:spPr>
          <a:xfrm>
            <a:off x="6046825" y="2585536"/>
            <a:ext cx="18123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Bookman Old Style" panose="02050604050505020204" pitchFamily="18" charset="0"/>
              </a:rPr>
              <a:t>Подготовка молодых педагогов к самостоятельной, осознанной и социально продуктивной деятельности  в сфере взаимодействия с семьями воспитанников.</a:t>
            </a:r>
          </a:p>
        </p:txBody>
      </p:sp>
      <p:sp>
        <p:nvSpPr>
          <p:cNvPr id="49" name="文本框 74"/>
          <p:cNvSpPr txBox="1"/>
          <p:nvPr/>
        </p:nvSpPr>
        <p:spPr>
          <a:xfrm>
            <a:off x="8191377" y="3124543"/>
            <a:ext cx="18215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Bookman Old Style" panose="02050604050505020204" pitchFamily="18" charset="0"/>
              </a:rPr>
              <a:t>Раскрытие личностного, творческого, профессионального потенциала каждого наставляемого педагога, поддержка индивидуальной образовательной траектории.</a:t>
            </a:r>
          </a:p>
        </p:txBody>
      </p:sp>
      <p:sp>
        <p:nvSpPr>
          <p:cNvPr id="50" name="文本框 77"/>
          <p:cNvSpPr txBox="1"/>
          <p:nvPr/>
        </p:nvSpPr>
        <p:spPr>
          <a:xfrm>
            <a:off x="10083843" y="3726098"/>
            <a:ext cx="17970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Bookman Old Style" panose="02050604050505020204" pitchFamily="18" charset="0"/>
              </a:rPr>
              <a:t>Создание экологичной среды для развития и повышения квалификации педагогов, увеличение числа закрепившихся в профессии педагогических кадров.</a:t>
            </a:r>
          </a:p>
        </p:txBody>
      </p:sp>
      <p:sp>
        <p:nvSpPr>
          <p:cNvPr id="56" name="Заголовок 35">
            <a:extLst>
              <a:ext uri="{FF2B5EF4-FFF2-40B4-BE49-F238E27FC236}">
                <a16:creationId xmlns:a16="http://schemas.microsoft.com/office/drawing/2014/main" id="{1EC3B18E-DB14-41B3-B035-90A626FC8773}"/>
              </a:ext>
            </a:extLst>
          </p:cNvPr>
          <p:cNvSpPr txBox="1">
            <a:spLocks/>
          </p:cNvSpPr>
          <p:nvPr/>
        </p:nvSpPr>
        <p:spPr>
          <a:xfrm>
            <a:off x="-6621" y="253341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ЦЕЛЬ МОДЕЛИ КОМАНДНОГО КОВОРКИНГ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317011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7306" t="32303" r="29833" b="20619"/>
          <a:stretch/>
        </p:blipFill>
        <p:spPr bwMode="auto">
          <a:xfrm>
            <a:off x="2992289" y="882010"/>
            <a:ext cx="6126575" cy="4850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Заголовок 35">
            <a:extLst>
              <a:ext uri="{FF2B5EF4-FFF2-40B4-BE49-F238E27FC236}">
                <a16:creationId xmlns:a16="http://schemas.microsoft.com/office/drawing/2014/main" id="{B7DC1A29-60D7-43EE-972B-1CF1891D8F99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КОНЦЕПТУАЛЬНАЯ МОДЕЛЬ ОБРАЗОВАТЕЛЬНОГО КОВОРКИНГ ЦЕНТРА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51582FF-4E56-4ABB-95E1-A5DF1668FCD7}"/>
              </a:ext>
            </a:extLst>
          </p:cNvPr>
          <p:cNvSpPr/>
          <p:nvPr/>
        </p:nvSpPr>
        <p:spPr>
          <a:xfrm>
            <a:off x="156849" y="963929"/>
            <a:ext cx="2690864" cy="316399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C6B264C2-7910-4413-BD04-B32AF8C896AB}"/>
              </a:ext>
            </a:extLst>
          </p:cNvPr>
          <p:cNvSpPr/>
          <p:nvPr/>
        </p:nvSpPr>
        <p:spPr>
          <a:xfrm>
            <a:off x="50033" y="3498549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BD74B84A-27E3-44CF-A277-25EBB6051AF9}"/>
              </a:ext>
            </a:extLst>
          </p:cNvPr>
          <p:cNvSpPr/>
          <p:nvPr/>
        </p:nvSpPr>
        <p:spPr>
          <a:xfrm rot="10800000">
            <a:off x="1907397" y="803503"/>
            <a:ext cx="1080000" cy="1089022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rgbClr val="FF9933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136D8E-2D41-446E-B5D7-4D7036031956}"/>
              </a:ext>
            </a:extLst>
          </p:cNvPr>
          <p:cNvSpPr txBox="1"/>
          <p:nvPr/>
        </p:nvSpPr>
        <p:spPr>
          <a:xfrm>
            <a:off x="309360" y="1748214"/>
            <a:ext cx="24398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Выявление проблем молодых педагогов и дальнейшая работа с ними в режиме проектно-аналитических сессий</a:t>
            </a:r>
            <a:endParaRPr lang="ru-RU" sz="1400" dirty="0">
              <a:solidFill>
                <a:schemeClr val="tx2">
                  <a:lumMod val="90000"/>
                  <a:lumOff val="1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6D1020-192A-464A-8B79-E2C5E63F5EFC}"/>
              </a:ext>
            </a:extLst>
          </p:cNvPr>
          <p:cNvSpPr txBox="1"/>
          <p:nvPr/>
        </p:nvSpPr>
        <p:spPr>
          <a:xfrm>
            <a:off x="265568" y="1117654"/>
            <a:ext cx="2582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Проблемная зона (</a:t>
            </a:r>
            <a:r>
              <a:rPr lang="en-US" sz="18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</a:t>
            </a:r>
            <a:r>
              <a:rPr lang="ru-RU" sz="18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– </a:t>
            </a:r>
            <a:r>
              <a:rPr lang="en-US" sz="18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problem</a:t>
            </a:r>
            <a:r>
              <a:rPr lang="ru-RU" sz="18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)</a:t>
            </a:r>
            <a:endParaRPr lang="ru-RU" b="1" dirty="0">
              <a:solidFill>
                <a:srgbClr val="FF9933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092B48FC-20B4-448A-A4DD-61717FFC6545}"/>
              </a:ext>
            </a:extLst>
          </p:cNvPr>
          <p:cNvSpPr/>
          <p:nvPr/>
        </p:nvSpPr>
        <p:spPr>
          <a:xfrm>
            <a:off x="9357012" y="989504"/>
            <a:ext cx="2678139" cy="3180034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19FED47D-16D9-491D-BB85-F19DE7B37E74}"/>
              </a:ext>
            </a:extLst>
          </p:cNvPr>
          <p:cNvSpPr/>
          <p:nvPr/>
        </p:nvSpPr>
        <p:spPr>
          <a:xfrm flipH="1">
            <a:off x="11424616" y="3563389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rgbClr val="649B3F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3" name="Полилиния: фигура 32">
            <a:extLst>
              <a:ext uri="{FF2B5EF4-FFF2-40B4-BE49-F238E27FC236}">
                <a16:creationId xmlns:a16="http://schemas.microsoft.com/office/drawing/2014/main" id="{C15706EE-33D1-40AD-A22A-B5ACA57E7116}"/>
              </a:ext>
            </a:extLst>
          </p:cNvPr>
          <p:cNvSpPr/>
          <p:nvPr/>
        </p:nvSpPr>
        <p:spPr>
          <a:xfrm rot="10800000" flipH="1">
            <a:off x="9100013" y="796860"/>
            <a:ext cx="1080000" cy="1089022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rgbClr val="649B3F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rgbClr val="649B3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4034FE-972A-4C19-AC0A-0EEA9ACC337B}"/>
              </a:ext>
            </a:extLst>
          </p:cNvPr>
          <p:cNvSpPr txBox="1"/>
          <p:nvPr/>
        </p:nvSpPr>
        <p:spPr>
          <a:xfrm>
            <a:off x="9417059" y="1994466"/>
            <a:ext cx="25580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</a:rPr>
              <a:t>З</a:t>
            </a:r>
            <a:r>
              <a:rPr lang="ru-RU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она проведения информационных сессий, в ходе которых происходит обмен и передача знаний, информации</a:t>
            </a:r>
            <a:endParaRPr lang="ru-RU" dirty="0">
              <a:solidFill>
                <a:schemeClr val="tx2">
                  <a:lumMod val="90000"/>
                  <a:lumOff val="1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CBEE1C-C0C8-42C2-A51A-39A3F0654AD3}"/>
              </a:ext>
            </a:extLst>
          </p:cNvPr>
          <p:cNvSpPr txBox="1"/>
          <p:nvPr/>
        </p:nvSpPr>
        <p:spPr>
          <a:xfrm>
            <a:off x="9447447" y="1129663"/>
            <a:ext cx="26781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solidFill>
                  <a:srgbClr val="649B3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Информационная зона (</a:t>
            </a:r>
            <a:r>
              <a:rPr lang="en-US" sz="1700" b="1" dirty="0">
                <a:solidFill>
                  <a:srgbClr val="649B3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I</a:t>
            </a:r>
            <a:r>
              <a:rPr lang="ru-RU" sz="1700" b="1" dirty="0">
                <a:solidFill>
                  <a:srgbClr val="649B3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– </a:t>
            </a:r>
            <a:r>
              <a:rPr lang="en-US" sz="1700" b="1" dirty="0">
                <a:solidFill>
                  <a:srgbClr val="649B3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information</a:t>
            </a:r>
            <a:r>
              <a:rPr lang="ru-RU" sz="1700" b="1" dirty="0">
                <a:solidFill>
                  <a:srgbClr val="649B3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)</a:t>
            </a:r>
            <a:endParaRPr lang="ru-RU" sz="1700" b="1" dirty="0">
              <a:solidFill>
                <a:srgbClr val="649B3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08132B10-D500-4DDE-A3B4-B743C714D324}"/>
              </a:ext>
            </a:extLst>
          </p:cNvPr>
          <p:cNvSpPr/>
          <p:nvPr/>
        </p:nvSpPr>
        <p:spPr>
          <a:xfrm>
            <a:off x="66321" y="4382462"/>
            <a:ext cx="3812378" cy="234427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FCAD67C8-43ED-4523-862E-A4CBF5B7CADC}"/>
              </a:ext>
            </a:extLst>
          </p:cNvPr>
          <p:cNvSpPr/>
          <p:nvPr/>
        </p:nvSpPr>
        <p:spPr>
          <a:xfrm>
            <a:off x="66321" y="6107157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9" name="Полилиния: фигура 38">
            <a:extLst>
              <a:ext uri="{FF2B5EF4-FFF2-40B4-BE49-F238E27FC236}">
                <a16:creationId xmlns:a16="http://schemas.microsoft.com/office/drawing/2014/main" id="{A20D54D2-BC33-4C8A-912D-DD6B6DA65B24}"/>
              </a:ext>
            </a:extLst>
          </p:cNvPr>
          <p:cNvSpPr/>
          <p:nvPr/>
        </p:nvSpPr>
        <p:spPr>
          <a:xfrm rot="10800000">
            <a:off x="2907881" y="4169538"/>
            <a:ext cx="1080000" cy="1089022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04055B-EFED-4BBF-8629-E4C8FEC02B76}"/>
              </a:ext>
            </a:extLst>
          </p:cNvPr>
          <p:cNvSpPr txBox="1"/>
          <p:nvPr/>
        </p:nvSpPr>
        <p:spPr>
          <a:xfrm>
            <a:off x="276944" y="5299014"/>
            <a:ext cx="3460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</a:rPr>
              <a:t>З</a:t>
            </a:r>
            <a:r>
              <a:rPr lang="ru-RU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она проектирования и конструирования изучаемых образовательных практик. 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42C04A-EC87-40DB-8BFB-92D77BE58290}"/>
              </a:ext>
            </a:extLst>
          </p:cNvPr>
          <p:cNvSpPr txBox="1"/>
          <p:nvPr/>
        </p:nvSpPr>
        <p:spPr>
          <a:xfrm>
            <a:off x="210897" y="4301554"/>
            <a:ext cx="3214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Проектно-конструкторская зона (</a:t>
            </a:r>
            <a:r>
              <a:rPr lang="en-US" sz="18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</a:t>
            </a:r>
            <a:r>
              <a:rPr lang="ru-RU" sz="18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– </a:t>
            </a:r>
            <a:r>
              <a:rPr lang="en-US" sz="18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structure</a:t>
            </a:r>
            <a:r>
              <a:rPr lang="ru-RU" sz="18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)</a:t>
            </a:r>
            <a:endParaRPr lang="ru-RU" b="1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A4E365F-DC82-4984-931B-339693ABED3F}"/>
              </a:ext>
            </a:extLst>
          </p:cNvPr>
          <p:cNvSpPr/>
          <p:nvPr/>
        </p:nvSpPr>
        <p:spPr>
          <a:xfrm>
            <a:off x="8254035" y="4353030"/>
            <a:ext cx="3812378" cy="234427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210100D-4604-4ED2-9E4A-DA7AEF014B13}"/>
              </a:ext>
            </a:extLst>
          </p:cNvPr>
          <p:cNvSpPr txBox="1"/>
          <p:nvPr/>
        </p:nvSpPr>
        <p:spPr>
          <a:xfrm>
            <a:off x="8414659" y="4439205"/>
            <a:ext cx="321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Организационная зона (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O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– 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organization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)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1C104D63-9AEA-470A-8B2E-F42303F3B61E}"/>
              </a:ext>
            </a:extLst>
          </p:cNvPr>
          <p:cNvSpPr/>
          <p:nvPr/>
        </p:nvSpPr>
        <p:spPr>
          <a:xfrm rot="10800000" flipH="1">
            <a:off x="8041988" y="4135862"/>
            <a:ext cx="1080000" cy="1089022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rgbClr val="649B3F"/>
              </a:solidFill>
            </a:endParaRPr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7F925CFA-392C-4DE4-ADE6-EFB8C209B149}"/>
              </a:ext>
            </a:extLst>
          </p:cNvPr>
          <p:cNvSpPr/>
          <p:nvPr/>
        </p:nvSpPr>
        <p:spPr>
          <a:xfrm flipH="1">
            <a:off x="11424616" y="6119519"/>
            <a:ext cx="700970" cy="706826"/>
          </a:xfrm>
          <a:custGeom>
            <a:avLst/>
            <a:gdLst>
              <a:gd name="connsiteX0" fmla="*/ 182563 w 1184282"/>
              <a:gd name="connsiteY0" fmla="*/ 0 h 1194176"/>
              <a:gd name="connsiteX1" fmla="*/ 365126 w 1184282"/>
              <a:gd name="connsiteY1" fmla="*/ 182563 h 1194176"/>
              <a:gd name="connsiteX2" fmla="*/ 365126 w 1184282"/>
              <a:gd name="connsiteY2" fmla="*/ 829050 h 1194176"/>
              <a:gd name="connsiteX3" fmla="*/ 990000 w 1184282"/>
              <a:gd name="connsiteY3" fmla="*/ 829050 h 1194176"/>
              <a:gd name="connsiteX4" fmla="*/ 990000 w 1184282"/>
              <a:gd name="connsiteY4" fmla="*/ 829857 h 1194176"/>
              <a:gd name="connsiteX5" fmla="*/ 1001719 w 1184282"/>
              <a:gd name="connsiteY5" fmla="*/ 828675 h 1194176"/>
              <a:gd name="connsiteX6" fmla="*/ 1184282 w 1184282"/>
              <a:gd name="connsiteY6" fmla="*/ 1011238 h 1194176"/>
              <a:gd name="connsiteX7" fmla="*/ 1001719 w 1184282"/>
              <a:gd name="connsiteY7" fmla="*/ 1193801 h 1194176"/>
              <a:gd name="connsiteX8" fmla="*/ 990000 w 1184282"/>
              <a:gd name="connsiteY8" fmla="*/ 1192620 h 1194176"/>
              <a:gd name="connsiteX9" fmla="*/ 990000 w 1184282"/>
              <a:gd name="connsiteY9" fmla="*/ 1194176 h 1194176"/>
              <a:gd name="connsiteX10" fmla="*/ 180000 w 1184282"/>
              <a:gd name="connsiteY10" fmla="*/ 1194176 h 1194176"/>
              <a:gd name="connsiteX11" fmla="*/ 180000 w 1184282"/>
              <a:gd name="connsiteY11" fmla="*/ 1193543 h 1194176"/>
              <a:gd name="connsiteX12" fmla="*/ 145770 w 1184282"/>
              <a:gd name="connsiteY12" fmla="*/ 1190092 h 1194176"/>
              <a:gd name="connsiteX13" fmla="*/ 0 w 1184282"/>
              <a:gd name="connsiteY13" fmla="*/ 1011238 h 1194176"/>
              <a:gd name="connsiteX14" fmla="*/ 1882 w 1184282"/>
              <a:gd name="connsiteY14" fmla="*/ 992563 h 1194176"/>
              <a:gd name="connsiteX15" fmla="*/ 0 w 1184282"/>
              <a:gd name="connsiteY15" fmla="*/ 992563 h 1194176"/>
              <a:gd name="connsiteX16" fmla="*/ 0 w 1184282"/>
              <a:gd name="connsiteY16" fmla="*/ 182563 h 1194176"/>
              <a:gd name="connsiteX17" fmla="*/ 182563 w 1184282"/>
              <a:gd name="connsiteY17" fmla="*/ 0 h 119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84282" h="1194176">
                <a:moveTo>
                  <a:pt x="182563" y="0"/>
                </a:moveTo>
                <a:cubicBezTo>
                  <a:pt x="283390" y="0"/>
                  <a:pt x="365126" y="81736"/>
                  <a:pt x="365126" y="182563"/>
                </a:cubicBezTo>
                <a:lnTo>
                  <a:pt x="365126" y="829050"/>
                </a:lnTo>
                <a:lnTo>
                  <a:pt x="990000" y="829050"/>
                </a:lnTo>
                <a:lnTo>
                  <a:pt x="990000" y="829857"/>
                </a:lnTo>
                <a:lnTo>
                  <a:pt x="1001719" y="828675"/>
                </a:lnTo>
                <a:cubicBezTo>
                  <a:pt x="1102546" y="828675"/>
                  <a:pt x="1184282" y="910411"/>
                  <a:pt x="1184282" y="1011238"/>
                </a:cubicBezTo>
                <a:cubicBezTo>
                  <a:pt x="1184282" y="1112065"/>
                  <a:pt x="1102546" y="1193801"/>
                  <a:pt x="1001719" y="1193801"/>
                </a:cubicBezTo>
                <a:lnTo>
                  <a:pt x="990000" y="1192620"/>
                </a:lnTo>
                <a:lnTo>
                  <a:pt x="990000" y="1194176"/>
                </a:lnTo>
                <a:lnTo>
                  <a:pt x="180000" y="1194176"/>
                </a:lnTo>
                <a:lnTo>
                  <a:pt x="180000" y="1193543"/>
                </a:lnTo>
                <a:lnTo>
                  <a:pt x="145770" y="1190092"/>
                </a:lnTo>
                <a:cubicBezTo>
                  <a:pt x="62579" y="1173069"/>
                  <a:pt x="0" y="1099462"/>
                  <a:pt x="0" y="1011238"/>
                </a:cubicBezTo>
                <a:lnTo>
                  <a:pt x="1882" y="992563"/>
                </a:lnTo>
                <a:lnTo>
                  <a:pt x="0" y="992563"/>
                </a:lnTo>
                <a:lnTo>
                  <a:pt x="0" y="182563"/>
                </a:lnTo>
                <a:cubicBezTo>
                  <a:pt x="0" y="81736"/>
                  <a:pt x="81736" y="0"/>
                  <a:pt x="182563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76200" prstMaterial="metal">
            <a:bevelT w="69850" h="38100" prst="coolSlant"/>
            <a:extrusionClr>
              <a:schemeClr val="accent1">
                <a:lumMod val="75000"/>
              </a:schemeClr>
            </a:extrusionClr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16B724-5F28-4054-AFFE-49359141EC34}"/>
              </a:ext>
            </a:extLst>
          </p:cNvPr>
          <p:cNvSpPr txBox="1"/>
          <p:nvPr/>
        </p:nvSpPr>
        <p:spPr>
          <a:xfrm>
            <a:off x="8378457" y="5063998"/>
            <a:ext cx="36879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зона</a:t>
            </a:r>
            <a:r>
              <a:rPr lang="ru-RU" sz="18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совместной</a:t>
            </a:r>
            <a:r>
              <a:rPr lang="ru-RU" sz="18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деятельности субъектов наставничества </a:t>
            </a:r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</a:rPr>
              <a:t>по </a:t>
            </a:r>
            <a:r>
              <a:rPr lang="ru-RU" sz="1800" dirty="0"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налаживанию равноправного взаимодействия.</a:t>
            </a:r>
            <a:endParaRPr lang="ru-RU" sz="1200" dirty="0">
              <a:solidFill>
                <a:schemeClr val="tx2">
                  <a:lumMod val="90000"/>
                  <a:lumOff val="1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55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7D98B88-0927-426C-85E7-E7D93D70F21E}"/>
              </a:ext>
            </a:extLst>
          </p:cNvPr>
          <p:cNvGrpSpPr/>
          <p:nvPr/>
        </p:nvGrpSpPr>
        <p:grpSpPr>
          <a:xfrm>
            <a:off x="426929" y="1070807"/>
            <a:ext cx="4758681" cy="5315277"/>
            <a:chOff x="1752600" y="2111375"/>
            <a:chExt cx="6705600" cy="4213225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ED95B257-3093-4DB0-B184-7A6BCE37EFC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2600" y="2806700"/>
              <a:ext cx="6705600" cy="593725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charset="-122"/>
              </a:endParaRPr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DDF6A16D-1430-407C-9442-A4E7086AEA1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2600" y="2111375"/>
              <a:ext cx="6705600" cy="59372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charset="-122"/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7EE636B3-9AD5-4F13-AF23-916A7248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77200" y="2451100"/>
              <a:ext cx="187325" cy="601663"/>
              <a:chOff x="960" y="1764"/>
              <a:chExt cx="130" cy="418"/>
            </a:xfrm>
          </p:grpSpPr>
          <p:sp>
            <p:nvSpPr>
              <p:cNvPr id="36" name="Oval 6">
                <a:extLst>
                  <a:ext uri="{FF2B5EF4-FFF2-40B4-BE49-F238E27FC236}">
                    <a16:creationId xmlns:a16="http://schemas.microsoft.com/office/drawing/2014/main" id="{A47D6BFF-04E9-4013-9683-4B4C8CA9E8F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37" name="Oval 7">
                <a:extLst>
                  <a:ext uri="{FF2B5EF4-FFF2-40B4-BE49-F238E27FC236}">
                    <a16:creationId xmlns:a16="http://schemas.microsoft.com/office/drawing/2014/main" id="{660FB16B-2956-460B-BEF8-39BC9E7AECD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38" name="AutoShape 8">
                <a:extLst>
                  <a:ext uri="{FF2B5EF4-FFF2-40B4-BE49-F238E27FC236}">
                    <a16:creationId xmlns:a16="http://schemas.microsoft.com/office/drawing/2014/main" id="{C1305F9D-FF18-4968-AB8D-0BB2E98A3E3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EAEAEA"/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</p:grpSp>
        <p:grpSp>
          <p:nvGrpSpPr>
            <p:cNvPr id="6" name="Group 9">
              <a:extLst>
                <a:ext uri="{FF2B5EF4-FFF2-40B4-BE49-F238E27FC236}">
                  <a16:creationId xmlns:a16="http://schemas.microsoft.com/office/drawing/2014/main" id="{269B7BEF-F1F7-4CDA-A6AF-E56F9C8378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00" y="2447925"/>
              <a:ext cx="187325" cy="601663"/>
              <a:chOff x="960" y="1764"/>
              <a:chExt cx="130" cy="418"/>
            </a:xfrm>
          </p:grpSpPr>
          <p:sp>
            <p:nvSpPr>
              <p:cNvPr id="33" name="Oval 10">
                <a:extLst>
                  <a:ext uri="{FF2B5EF4-FFF2-40B4-BE49-F238E27FC236}">
                    <a16:creationId xmlns:a16="http://schemas.microsoft.com/office/drawing/2014/main" id="{3302E0FD-AAD9-4634-87B1-8BE76D0FAE8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34" name="Oval 11">
                <a:extLst>
                  <a:ext uri="{FF2B5EF4-FFF2-40B4-BE49-F238E27FC236}">
                    <a16:creationId xmlns:a16="http://schemas.microsoft.com/office/drawing/2014/main" id="{8A60FBE1-7FC2-4F98-85DB-794CE07E1BC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35" name="AutoShape 12">
                <a:extLst>
                  <a:ext uri="{FF2B5EF4-FFF2-40B4-BE49-F238E27FC236}">
                    <a16:creationId xmlns:a16="http://schemas.microsoft.com/office/drawing/2014/main" id="{3D83DE0F-0BFF-4959-9E4D-9DC85005158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FFFFFF"/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</p:grpSp>
        <p:sp>
          <p:nvSpPr>
            <p:cNvPr id="8" name="AutoShape 14">
              <a:extLst>
                <a:ext uri="{FF2B5EF4-FFF2-40B4-BE49-F238E27FC236}">
                  <a16:creationId xmlns:a16="http://schemas.microsoft.com/office/drawing/2014/main" id="{B0EA064F-0919-4900-9406-D14FB10AF83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2600" y="3532188"/>
              <a:ext cx="6705600" cy="59372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charset="-122"/>
              </a:endParaRPr>
            </a:p>
          </p:txBody>
        </p:sp>
        <p:sp>
          <p:nvSpPr>
            <p:cNvPr id="9" name="AutoShape 15">
              <a:extLst>
                <a:ext uri="{FF2B5EF4-FFF2-40B4-BE49-F238E27FC236}">
                  <a16:creationId xmlns:a16="http://schemas.microsoft.com/office/drawing/2014/main" id="{4A4DCB62-B3EA-4F58-B917-40888ED3E03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2600" y="4246563"/>
              <a:ext cx="6705600" cy="593725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charset="-122"/>
              </a:endParaRPr>
            </a:p>
          </p:txBody>
        </p:sp>
        <p:grpSp>
          <p:nvGrpSpPr>
            <p:cNvPr id="10" name="Group 16">
              <a:extLst>
                <a:ext uri="{FF2B5EF4-FFF2-40B4-BE49-F238E27FC236}">
                  <a16:creationId xmlns:a16="http://schemas.microsoft.com/office/drawing/2014/main" id="{86D5587A-434D-4178-A35B-DA4BA187C8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77200" y="3890963"/>
              <a:ext cx="187325" cy="601662"/>
              <a:chOff x="960" y="1764"/>
              <a:chExt cx="130" cy="418"/>
            </a:xfrm>
          </p:grpSpPr>
          <p:sp>
            <p:nvSpPr>
              <p:cNvPr id="30" name="Oval 17">
                <a:extLst>
                  <a:ext uri="{FF2B5EF4-FFF2-40B4-BE49-F238E27FC236}">
                    <a16:creationId xmlns:a16="http://schemas.microsoft.com/office/drawing/2014/main" id="{CC10887F-E2B6-4D6B-A095-4B6C72A0F81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31" name="Oval 18">
                <a:extLst>
                  <a:ext uri="{FF2B5EF4-FFF2-40B4-BE49-F238E27FC236}">
                    <a16:creationId xmlns:a16="http://schemas.microsoft.com/office/drawing/2014/main" id="{90BC0977-EBD3-408A-9641-FD738A8F1C2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32" name="AutoShape 19">
                <a:extLst>
                  <a:ext uri="{FF2B5EF4-FFF2-40B4-BE49-F238E27FC236}">
                    <a16:creationId xmlns:a16="http://schemas.microsoft.com/office/drawing/2014/main" id="{D912BB2F-82A8-4846-A78B-C4687AB0114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EAEAEA"/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</p:grpSp>
        <p:grpSp>
          <p:nvGrpSpPr>
            <p:cNvPr id="11" name="Group 20">
              <a:extLst>
                <a:ext uri="{FF2B5EF4-FFF2-40B4-BE49-F238E27FC236}">
                  <a16:creationId xmlns:a16="http://schemas.microsoft.com/office/drawing/2014/main" id="{4903D0E8-720D-4F0B-9FB5-5ADFC15E6A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00" y="3887788"/>
              <a:ext cx="187325" cy="601662"/>
              <a:chOff x="960" y="1764"/>
              <a:chExt cx="130" cy="418"/>
            </a:xfrm>
          </p:grpSpPr>
          <p:sp>
            <p:nvSpPr>
              <p:cNvPr id="27" name="Oval 21">
                <a:extLst>
                  <a:ext uri="{FF2B5EF4-FFF2-40B4-BE49-F238E27FC236}">
                    <a16:creationId xmlns:a16="http://schemas.microsoft.com/office/drawing/2014/main" id="{85E2273B-889C-4973-AE38-35A17E79401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28" name="Oval 22">
                <a:extLst>
                  <a:ext uri="{FF2B5EF4-FFF2-40B4-BE49-F238E27FC236}">
                    <a16:creationId xmlns:a16="http://schemas.microsoft.com/office/drawing/2014/main" id="{D511428D-5A9C-4997-AE6C-C7664AEE0BA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29" name="AutoShape 23">
                <a:extLst>
                  <a:ext uri="{FF2B5EF4-FFF2-40B4-BE49-F238E27FC236}">
                    <a16:creationId xmlns:a16="http://schemas.microsoft.com/office/drawing/2014/main" id="{E076E810-C4D5-4A6A-8DF9-5798F8A40FA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FFFFFF"/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</p:grpSp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124D3DA5-66CF-4718-B95A-161F5943B60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2600" y="4972050"/>
              <a:ext cx="6705600" cy="593725"/>
            </a:xfrm>
            <a:prstGeom prst="roundRect">
              <a:avLst>
                <a:gd name="adj" fmla="val 16667"/>
              </a:avLst>
            </a:prstGeom>
            <a:solidFill>
              <a:srgbClr val="CCCCFF"/>
            </a:soli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charset="-122"/>
              </a:endParaRPr>
            </a:p>
          </p:txBody>
        </p:sp>
        <p:sp>
          <p:nvSpPr>
            <p:cNvPr id="17" name="AutoShape 29">
              <a:extLst>
                <a:ext uri="{FF2B5EF4-FFF2-40B4-BE49-F238E27FC236}">
                  <a16:creationId xmlns:a16="http://schemas.microsoft.com/office/drawing/2014/main" id="{8E983AB4-601D-49E2-97F4-1FE0C24ADE9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752600" y="5730875"/>
              <a:ext cx="6705600" cy="593725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28575" algn="ctr">
              <a:solidFill>
                <a:srgbClr val="FCFCFC"/>
              </a:solidFill>
              <a:round/>
              <a:headEnd/>
              <a:tailEnd/>
            </a:ln>
            <a:effectLst>
              <a:outerShdw dist="35921" dir="2700000" algn="ctr" rotWithShape="0">
                <a:srgbClr val="001D3A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charset="-122"/>
              </a:endParaRPr>
            </a:p>
          </p:txBody>
        </p:sp>
        <p:grpSp>
          <p:nvGrpSpPr>
            <p:cNvPr id="19" name="Group 31">
              <a:extLst>
                <a:ext uri="{FF2B5EF4-FFF2-40B4-BE49-F238E27FC236}">
                  <a16:creationId xmlns:a16="http://schemas.microsoft.com/office/drawing/2014/main" id="{E55C29D1-CEA7-481A-9261-ACCB13CA61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77200" y="5334000"/>
              <a:ext cx="187325" cy="601663"/>
              <a:chOff x="960" y="1764"/>
              <a:chExt cx="130" cy="418"/>
            </a:xfrm>
          </p:grpSpPr>
          <p:sp>
            <p:nvSpPr>
              <p:cNvPr id="24" name="Oval 32">
                <a:extLst>
                  <a:ext uri="{FF2B5EF4-FFF2-40B4-BE49-F238E27FC236}">
                    <a16:creationId xmlns:a16="http://schemas.microsoft.com/office/drawing/2014/main" id="{1E725F05-722A-4F78-98CE-842294CED2E7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25" name="Oval 33">
                <a:extLst>
                  <a:ext uri="{FF2B5EF4-FFF2-40B4-BE49-F238E27FC236}">
                    <a16:creationId xmlns:a16="http://schemas.microsoft.com/office/drawing/2014/main" id="{8A107AF0-6B1B-42B7-9449-AC169ABE716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26" name="AutoShape 34">
                <a:extLst>
                  <a:ext uri="{FF2B5EF4-FFF2-40B4-BE49-F238E27FC236}">
                    <a16:creationId xmlns:a16="http://schemas.microsoft.com/office/drawing/2014/main" id="{BE908EC3-2C57-4B54-BFBD-F57558472A7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EAEAEA"/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</p:grpSp>
        <p:grpSp>
          <p:nvGrpSpPr>
            <p:cNvPr id="20" name="Group 35">
              <a:extLst>
                <a:ext uri="{FF2B5EF4-FFF2-40B4-BE49-F238E27FC236}">
                  <a16:creationId xmlns:a16="http://schemas.microsoft.com/office/drawing/2014/main" id="{5405934C-4F61-4C3E-9108-68E0AF0BF3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00" y="5330825"/>
              <a:ext cx="187325" cy="601663"/>
              <a:chOff x="960" y="1764"/>
              <a:chExt cx="130" cy="418"/>
            </a:xfrm>
          </p:grpSpPr>
          <p:sp>
            <p:nvSpPr>
              <p:cNvPr id="21" name="Oval 36">
                <a:extLst>
                  <a:ext uri="{FF2B5EF4-FFF2-40B4-BE49-F238E27FC236}">
                    <a16:creationId xmlns:a16="http://schemas.microsoft.com/office/drawing/2014/main" id="{4F641D2A-97F3-402E-8EB8-DE436DFD3C3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0" y="1764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22" name="Oval 37">
                <a:extLst>
                  <a:ext uri="{FF2B5EF4-FFF2-40B4-BE49-F238E27FC236}">
                    <a16:creationId xmlns:a16="http://schemas.microsoft.com/office/drawing/2014/main" id="{09A468B6-61A4-4CFE-81A9-9E3005149702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64" y="2062"/>
                <a:ext cx="126" cy="120"/>
              </a:xfrm>
              <a:prstGeom prst="ellipse">
                <a:avLst/>
              </a:prstGeom>
              <a:solidFill>
                <a:srgbClr val="FFFFFF"/>
              </a:solidFill>
              <a:ln w="38100" algn="ctr">
                <a:solidFill>
                  <a:srgbClr val="B2B2B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  <p:sp>
            <p:nvSpPr>
              <p:cNvPr id="23" name="AutoShape 38">
                <a:extLst>
                  <a:ext uri="{FF2B5EF4-FFF2-40B4-BE49-F238E27FC236}">
                    <a16:creationId xmlns:a16="http://schemas.microsoft.com/office/drawing/2014/main" id="{BF002974-D5CB-4ED7-84D0-81E02DE5C59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96" y="1836"/>
                <a:ext cx="62" cy="3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B2B2B2"/>
                  </a:gs>
                  <a:gs pos="50000">
                    <a:srgbClr val="FFFFFF"/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charset="-122"/>
                </a:endParaRPr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7201AB1-1ACE-404F-80E9-9E272E1F0BCA}"/>
              </a:ext>
            </a:extLst>
          </p:cNvPr>
          <p:cNvSpPr txBox="1"/>
          <p:nvPr/>
        </p:nvSpPr>
        <p:spPr>
          <a:xfrm>
            <a:off x="706808" y="1199428"/>
            <a:ext cx="411787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i="0" kern="1200" dirty="0">
                <a:latin typeface="Bookman Old Style" panose="02050604050505020204" pitchFamily="18" charset="0"/>
              </a:rPr>
              <a:t>Руководитель наставничества:</a:t>
            </a:r>
            <a:r>
              <a:rPr lang="ru-RU" sz="1800" i="0" kern="1200" dirty="0">
                <a:latin typeface="Bookman Old Style" panose="02050604050505020204" pitchFamily="18" charset="0"/>
              </a:rPr>
              <a:t> заведующий МБДОУ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C596FB2-850E-42E7-AE61-D3B9A1268285}"/>
              </a:ext>
            </a:extLst>
          </p:cNvPr>
          <p:cNvSpPr txBox="1"/>
          <p:nvPr/>
        </p:nvSpPr>
        <p:spPr>
          <a:xfrm>
            <a:off x="672108" y="1970298"/>
            <a:ext cx="424312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i="0" kern="1200" dirty="0">
                <a:latin typeface="Bookman Old Style" panose="02050604050505020204" pitchFamily="18" charset="0"/>
              </a:rPr>
              <a:t>Координатор:</a:t>
            </a:r>
            <a:r>
              <a:rPr lang="ru-RU" sz="1800" i="0" kern="1200" dirty="0">
                <a:latin typeface="Bookman Old Style" panose="02050604050505020204" pitchFamily="18" charset="0"/>
              </a:rPr>
              <a:t> заместитель заведующего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FAD0322-FC62-4E52-AE92-608EFD8D4BDE}"/>
              </a:ext>
            </a:extLst>
          </p:cNvPr>
          <p:cNvSpPr txBox="1"/>
          <p:nvPr/>
        </p:nvSpPr>
        <p:spPr>
          <a:xfrm>
            <a:off x="680618" y="2962736"/>
            <a:ext cx="425130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i="0" kern="1200" dirty="0">
                <a:latin typeface="Bookman Old Style" panose="02050604050505020204" pitchFamily="18" charset="0"/>
              </a:rPr>
              <a:t>Куратор наставничества</a:t>
            </a:r>
            <a:r>
              <a:rPr lang="ru-RU" sz="1800" i="0" kern="1200" dirty="0">
                <a:latin typeface="Bookman Old Style" panose="02050604050505020204" pitchFamily="18" charset="0"/>
              </a:rPr>
              <a:t>: старший воспитатель.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565CD16-0E18-4BE6-A6BE-D0445B9F9DD7}"/>
              </a:ext>
            </a:extLst>
          </p:cNvPr>
          <p:cNvSpPr txBox="1"/>
          <p:nvPr/>
        </p:nvSpPr>
        <p:spPr>
          <a:xfrm>
            <a:off x="700740" y="3763225"/>
            <a:ext cx="4185857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200" b="1" i="0" kern="1200" dirty="0">
                <a:latin typeface="Bookman Old Style" panose="02050604050505020204" pitchFamily="18" charset="0"/>
              </a:rPr>
              <a:t>Команда квалифицированных педагогов-наставников: </a:t>
            </a:r>
            <a:r>
              <a:rPr lang="ru-RU" sz="1200" i="0" kern="1200" dirty="0">
                <a:latin typeface="Bookman Old Style" panose="02050604050505020204" pitchFamily="18" charset="0"/>
              </a:rPr>
              <a:t>учитель-логопед, педагог-психолог, воспитатель, музыкальный руководитель, инструктор по физической культуре.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8C7E2F7-3CB3-4206-B220-32D75E1824A7}"/>
              </a:ext>
            </a:extLst>
          </p:cNvPr>
          <p:cNvSpPr txBox="1"/>
          <p:nvPr/>
        </p:nvSpPr>
        <p:spPr>
          <a:xfrm>
            <a:off x="672108" y="4712240"/>
            <a:ext cx="425130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200" b="1" i="0" kern="1200" dirty="0">
                <a:latin typeface="Bookman Old Style" panose="02050604050505020204" pitchFamily="18" charset="0"/>
              </a:rPr>
              <a:t>Группа молодых педагогов, имеющих профессиональные дефициты: наставляемые педагоги</a:t>
            </a:r>
            <a:r>
              <a:rPr lang="ru-RU" sz="1200" i="0" kern="1200" dirty="0">
                <a:latin typeface="Bookman Old Style" panose="02050604050505020204" pitchFamily="18" charset="0"/>
              </a:rPr>
              <a:t>: 6 воспитателей, стаж работы по должности до 3 лет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06B2514-E1A4-4771-B532-A89FF06A25DA}"/>
              </a:ext>
            </a:extLst>
          </p:cNvPr>
          <p:cNvSpPr txBox="1"/>
          <p:nvPr/>
        </p:nvSpPr>
        <p:spPr>
          <a:xfrm>
            <a:off x="680618" y="5723939"/>
            <a:ext cx="424279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800" b="1" i="0" kern="1200" dirty="0">
                <a:latin typeface="Bookman Old Style" panose="02050604050505020204" pitchFamily="18" charset="0"/>
              </a:rPr>
              <a:t>Родители воспитанников: </a:t>
            </a:r>
            <a:r>
              <a:rPr lang="ru-RU" sz="1800" i="0" kern="1200" dirty="0">
                <a:latin typeface="Bookman Old Style" panose="02050604050505020204" pitchFamily="18" charset="0"/>
              </a:rPr>
              <a:t>участники родительских клубов</a:t>
            </a:r>
          </a:p>
        </p:txBody>
      </p:sp>
      <p:sp>
        <p:nvSpPr>
          <p:cNvPr id="69" name="Заголовок 35">
            <a:extLst>
              <a:ext uri="{FF2B5EF4-FFF2-40B4-BE49-F238E27FC236}">
                <a16:creationId xmlns:a16="http://schemas.microsoft.com/office/drawing/2014/main" id="{5223B74D-2B4E-4CFB-A599-E012B0BF86A0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СХЕМА ВЗАИМОДЕЙСТВИЯ УЧАСТНИКОВ НАСТАВНИЧЕСТВА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36190266-BEF7-4E6A-BC91-FEDBF6A5CFD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3"/>
          <a:stretch/>
        </p:blipFill>
        <p:spPr bwMode="auto">
          <a:xfrm>
            <a:off x="5281863" y="716256"/>
            <a:ext cx="6774146" cy="42287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2A8A47D0-B65C-46C8-BDAA-32CBC9006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933" y="4036059"/>
            <a:ext cx="3998495" cy="299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9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D2A084DC-A825-4B21-A078-850B988A111F}"/>
              </a:ext>
            </a:extLst>
          </p:cNvPr>
          <p:cNvSpPr/>
          <p:nvPr/>
        </p:nvSpPr>
        <p:spPr>
          <a:xfrm>
            <a:off x="6858000" y="-7904"/>
            <a:ext cx="5334000" cy="6858000"/>
          </a:xfrm>
          <a:prstGeom prst="rect">
            <a:avLst/>
          </a:prstGeom>
          <a:solidFill>
            <a:srgbClr val="FFB265"/>
          </a:solidFill>
          <a:ln>
            <a:solidFill>
              <a:srgbClr val="FF99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8" name="Ellipse 256"/>
          <p:cNvGrpSpPr>
            <a:grpSpLocks/>
          </p:cNvGrpSpPr>
          <p:nvPr/>
        </p:nvGrpSpPr>
        <p:grpSpPr bwMode="auto">
          <a:xfrm>
            <a:off x="1747217" y="5588983"/>
            <a:ext cx="4427537" cy="647824"/>
            <a:chOff x="4712208" y="4803648"/>
            <a:chExt cx="2822448" cy="621792"/>
          </a:xfrm>
        </p:grpSpPr>
        <p:pic>
          <p:nvPicPr>
            <p:cNvPr id="9" name="Ellipse 256"/>
            <p:cNvPicPr>
              <a:picLocks noChangeArrowheads="1"/>
            </p:cNvPicPr>
            <p:nvPr/>
          </p:nvPicPr>
          <p:blipFill>
            <a:blip r:embed="rId2">
              <a:lum brigh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2208" y="4803648"/>
              <a:ext cx="2822448" cy="621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369"/>
            <p:cNvSpPr txBox="1">
              <a:spLocks noChangeArrowheads="1"/>
            </p:cNvSpPr>
            <p:nvPr/>
          </p:nvSpPr>
          <p:spPr bwMode="auto">
            <a:xfrm>
              <a:off x="5129610" y="4897422"/>
              <a:ext cx="1985245" cy="434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 noProof="1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</p:grpSp>
      <p:sp>
        <p:nvSpPr>
          <p:cNvPr id="62" name="Заголовок 35">
            <a:extLst>
              <a:ext uri="{FF2B5EF4-FFF2-40B4-BE49-F238E27FC236}">
                <a16:creationId xmlns:a16="http://schemas.microsoft.com/office/drawing/2014/main" id="{540BD857-3CB8-4B00-A685-5A7E58FC8F83}"/>
              </a:ext>
            </a:extLst>
          </p:cNvPr>
          <p:cNvSpPr txBox="1">
            <a:spLocks/>
          </p:cNvSpPr>
          <p:nvPr/>
        </p:nvSpPr>
        <p:spPr>
          <a:xfrm>
            <a:off x="159297" y="158772"/>
            <a:ext cx="6523630" cy="502739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ТРЕБОВАНИЯ К НАСТАВНИКУ</a:t>
            </a:r>
          </a:p>
        </p:txBody>
      </p:sp>
      <p:sp>
        <p:nvSpPr>
          <p:cNvPr id="64" name="Ellipse 3">
            <a:extLst>
              <a:ext uri="{FF2B5EF4-FFF2-40B4-BE49-F238E27FC236}">
                <a16:creationId xmlns:a16="http://schemas.microsoft.com/office/drawing/2014/main" id="{580726CE-698B-4659-BAA5-879BE3651E59}"/>
              </a:ext>
            </a:extLst>
          </p:cNvPr>
          <p:cNvSpPr/>
          <p:nvPr/>
        </p:nvSpPr>
        <p:spPr>
          <a:xfrm>
            <a:off x="1860945" y="2347984"/>
            <a:ext cx="2628973" cy="262369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1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1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ТРЕБОВАНИЯ</a:t>
            </a:r>
            <a:endParaRPr lang="en-US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65" name="Ellipse 1">
            <a:extLst>
              <a:ext uri="{FF2B5EF4-FFF2-40B4-BE49-F238E27FC236}">
                <a16:creationId xmlns:a16="http://schemas.microsoft.com/office/drawing/2014/main" id="{94EA2C59-8553-4D55-A3A6-5949518B14A8}"/>
              </a:ext>
            </a:extLst>
          </p:cNvPr>
          <p:cNvSpPr/>
          <p:nvPr/>
        </p:nvSpPr>
        <p:spPr bwMode="auto">
          <a:xfrm>
            <a:off x="2397851" y="1001533"/>
            <a:ext cx="1563135" cy="1352357"/>
          </a:xfrm>
          <a:custGeom>
            <a:avLst/>
            <a:gdLst/>
            <a:ahLst/>
            <a:cxnLst/>
            <a:rect l="l" t="t" r="r" b="b"/>
            <a:pathLst>
              <a:path w="1881327" h="1627643">
                <a:moveTo>
                  <a:pt x="909737" y="0"/>
                </a:moveTo>
                <a:cubicBezTo>
                  <a:pt x="1446331" y="0"/>
                  <a:pt x="1881327" y="434996"/>
                  <a:pt x="1881327" y="971590"/>
                </a:cubicBezTo>
                <a:cubicBezTo>
                  <a:pt x="1881327" y="1225467"/>
                  <a:pt x="1783954" y="1456601"/>
                  <a:pt x="1622304" y="1627643"/>
                </a:cubicBezTo>
                <a:cubicBezTo>
                  <a:pt x="1407823" y="1531333"/>
                  <a:pt x="1169935" y="1478429"/>
                  <a:pt x="919691" y="1478429"/>
                </a:cubicBezTo>
                <a:cubicBezTo>
                  <a:pt x="752338" y="1478429"/>
                  <a:pt x="590510" y="1502090"/>
                  <a:pt x="437764" y="1547609"/>
                </a:cubicBezTo>
                <a:cubicBezTo>
                  <a:pt x="439086" y="1543067"/>
                  <a:pt x="439528" y="1538427"/>
                  <a:pt x="439938" y="1533777"/>
                </a:cubicBezTo>
                <a:cubicBezTo>
                  <a:pt x="472664" y="1162783"/>
                  <a:pt x="292347" y="822130"/>
                  <a:pt x="0" y="633018"/>
                </a:cubicBezTo>
                <a:cubicBezTo>
                  <a:pt x="136468" y="263166"/>
                  <a:pt x="492370" y="0"/>
                  <a:pt x="909737" y="0"/>
                </a:cubicBezTo>
                <a:close/>
              </a:path>
            </a:pathLst>
          </a:custGeom>
          <a:gradFill flip="none" rotWithShape="1">
            <a:gsLst>
              <a:gs pos="0">
                <a:srgbClr val="8FC332">
                  <a:shade val="30000"/>
                  <a:satMod val="115000"/>
                </a:srgbClr>
              </a:gs>
              <a:gs pos="50000">
                <a:srgbClr val="8FC332">
                  <a:shade val="67500"/>
                  <a:satMod val="115000"/>
                </a:srgbClr>
              </a:gs>
              <a:gs pos="100000">
                <a:srgbClr val="8FC332">
                  <a:shade val="100000"/>
                  <a:satMod val="115000"/>
                </a:srgbClr>
              </a:gs>
            </a:gsLst>
            <a:lin ang="1620000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Lucida Sans Unicode" pitchFamily="34" charset="0"/>
            </a:endParaRPr>
          </a:p>
        </p:txBody>
      </p:sp>
      <p:sp>
        <p:nvSpPr>
          <p:cNvPr id="66" name="Ellipse 2">
            <a:extLst>
              <a:ext uri="{FF2B5EF4-FFF2-40B4-BE49-F238E27FC236}">
                <a16:creationId xmlns:a16="http://schemas.microsoft.com/office/drawing/2014/main" id="{CFE9BD8C-1696-4978-B9D9-E7D6D948CFD6}"/>
              </a:ext>
            </a:extLst>
          </p:cNvPr>
          <p:cNvSpPr/>
          <p:nvPr/>
        </p:nvSpPr>
        <p:spPr bwMode="auto">
          <a:xfrm rot="21307012">
            <a:off x="3736521" y="1388176"/>
            <a:ext cx="1438241" cy="1614271"/>
          </a:xfrm>
          <a:custGeom>
            <a:avLst/>
            <a:gdLst/>
            <a:ahLst/>
            <a:cxnLst/>
            <a:rect l="l" t="t" r="r" b="b"/>
            <a:pathLst>
              <a:path w="1731010" h="1942872">
                <a:moveTo>
                  <a:pt x="858760" y="5016"/>
                </a:moveTo>
                <a:cubicBezTo>
                  <a:pt x="1348690" y="54771"/>
                  <a:pt x="1731010" y="468533"/>
                  <a:pt x="1731010" y="971590"/>
                </a:cubicBezTo>
                <a:cubicBezTo>
                  <a:pt x="1731011" y="1506152"/>
                  <a:pt x="1299302" y="1939885"/>
                  <a:pt x="765509" y="1942872"/>
                </a:cubicBezTo>
                <a:cubicBezTo>
                  <a:pt x="615484" y="1581148"/>
                  <a:pt x="345116" y="1278803"/>
                  <a:pt x="0" y="1090065"/>
                </a:cubicBezTo>
                <a:cubicBezTo>
                  <a:pt x="173819" y="931818"/>
                  <a:pt x="290325" y="709981"/>
                  <a:pt x="311916" y="457252"/>
                </a:cubicBezTo>
                <a:cubicBezTo>
                  <a:pt x="321717" y="342547"/>
                  <a:pt x="311168" y="230797"/>
                  <a:pt x="282160" y="125858"/>
                </a:cubicBezTo>
                <a:cubicBezTo>
                  <a:pt x="422873" y="45524"/>
                  <a:pt x="585831" y="0"/>
                  <a:pt x="759421" y="0"/>
                </a:cubicBezTo>
                <a:cubicBezTo>
                  <a:pt x="792958" y="0"/>
                  <a:pt x="826098" y="1699"/>
                  <a:pt x="858760" y="5016"/>
                </a:cubicBezTo>
                <a:close/>
              </a:path>
            </a:pathLst>
          </a:custGeom>
          <a:gradFill flip="none" rotWithShape="1">
            <a:gsLst>
              <a:gs pos="0">
                <a:srgbClr val="F8DA00">
                  <a:shade val="30000"/>
                  <a:satMod val="115000"/>
                </a:srgbClr>
              </a:gs>
              <a:gs pos="50000">
                <a:srgbClr val="F8DA00">
                  <a:shade val="67500"/>
                  <a:satMod val="115000"/>
                </a:srgbClr>
              </a:gs>
              <a:gs pos="100000">
                <a:srgbClr val="F8DA00">
                  <a:shade val="100000"/>
                  <a:satMod val="115000"/>
                </a:srgbClr>
              </a:gs>
            </a:gsLst>
            <a:lin ang="1890000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latin typeface="Lucida Sans Unicode" pitchFamily="34" charset="0"/>
            </a:endParaRPr>
          </a:p>
        </p:txBody>
      </p:sp>
      <p:sp>
        <p:nvSpPr>
          <p:cNvPr id="67" name="Ellipse 3">
            <a:extLst>
              <a:ext uri="{FF2B5EF4-FFF2-40B4-BE49-F238E27FC236}">
                <a16:creationId xmlns:a16="http://schemas.microsoft.com/office/drawing/2014/main" id="{955FA66C-CEE3-463A-994C-4ABBE87FC6C6}"/>
              </a:ext>
            </a:extLst>
          </p:cNvPr>
          <p:cNvSpPr/>
          <p:nvPr/>
        </p:nvSpPr>
        <p:spPr bwMode="auto">
          <a:xfrm rot="20990394">
            <a:off x="4457695" y="2524062"/>
            <a:ext cx="1358494" cy="1576948"/>
          </a:xfrm>
          <a:custGeom>
            <a:avLst/>
            <a:gdLst/>
            <a:ahLst/>
            <a:cxnLst/>
            <a:rect l="l" t="t" r="r" b="b"/>
            <a:pathLst>
              <a:path w="1635030" h="1897952">
                <a:moveTo>
                  <a:pt x="956588" y="0"/>
                </a:moveTo>
                <a:cubicBezTo>
                  <a:pt x="1349940" y="124139"/>
                  <a:pt x="1635030" y="491957"/>
                  <a:pt x="1635030" y="926362"/>
                </a:cubicBezTo>
                <a:cubicBezTo>
                  <a:pt x="1635030" y="1462956"/>
                  <a:pt x="1200034" y="1897952"/>
                  <a:pt x="663440" y="1897952"/>
                </a:cubicBezTo>
                <a:cubicBezTo>
                  <a:pt x="406603" y="1897952"/>
                  <a:pt x="173042" y="1798295"/>
                  <a:pt x="0" y="1634809"/>
                </a:cubicBezTo>
                <a:cubicBezTo>
                  <a:pt x="50748" y="1518368"/>
                  <a:pt x="88053" y="1394101"/>
                  <a:pt x="111401" y="1263820"/>
                </a:cubicBezTo>
                <a:cubicBezTo>
                  <a:pt x="162526" y="978537"/>
                  <a:pt x="140877" y="697051"/>
                  <a:pt x="58634" y="438772"/>
                </a:cubicBezTo>
                <a:cubicBezTo>
                  <a:pt x="428124" y="471037"/>
                  <a:pt x="767689" y="291430"/>
                  <a:pt x="956588" y="0"/>
                </a:cubicBezTo>
                <a:close/>
              </a:path>
            </a:pathLst>
          </a:custGeom>
          <a:gradFill flip="none" rotWithShape="1">
            <a:gsLst>
              <a:gs pos="0">
                <a:srgbClr val="EE8510">
                  <a:shade val="30000"/>
                  <a:satMod val="115000"/>
                </a:srgbClr>
              </a:gs>
              <a:gs pos="50000">
                <a:srgbClr val="EE8510">
                  <a:shade val="67500"/>
                  <a:satMod val="115000"/>
                </a:srgbClr>
              </a:gs>
              <a:gs pos="100000">
                <a:srgbClr val="EE8510">
                  <a:shade val="100000"/>
                  <a:satMod val="115000"/>
                </a:srgbClr>
              </a:gs>
            </a:gsLst>
            <a:lin ang="1890000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68" name="Ellipse 4">
            <a:extLst>
              <a:ext uri="{FF2B5EF4-FFF2-40B4-BE49-F238E27FC236}">
                <a16:creationId xmlns:a16="http://schemas.microsoft.com/office/drawing/2014/main" id="{8BD00479-A036-461C-9F37-1EBF353F33AD}"/>
              </a:ext>
            </a:extLst>
          </p:cNvPr>
          <p:cNvSpPr/>
          <p:nvPr/>
        </p:nvSpPr>
        <p:spPr bwMode="auto">
          <a:xfrm rot="1800000">
            <a:off x="4207449" y="3901772"/>
            <a:ext cx="1386075" cy="1592847"/>
          </a:xfrm>
          <a:custGeom>
            <a:avLst/>
            <a:gdLst/>
            <a:ahLst/>
            <a:cxnLst/>
            <a:rect l="l" t="t" r="r" b="b"/>
            <a:pathLst>
              <a:path w="1668225" h="1917087">
                <a:moveTo>
                  <a:pt x="63584" y="420981"/>
                </a:moveTo>
                <a:cubicBezTo>
                  <a:pt x="301175" y="436911"/>
                  <a:pt x="544391" y="362470"/>
                  <a:pt x="740979" y="196574"/>
                </a:cubicBezTo>
                <a:cubicBezTo>
                  <a:pt x="810270" y="138102"/>
                  <a:pt x="869335" y="72009"/>
                  <a:pt x="917157" y="0"/>
                </a:cubicBezTo>
                <a:cubicBezTo>
                  <a:pt x="1347622" y="99043"/>
                  <a:pt x="1668225" y="484830"/>
                  <a:pt x="1668225" y="945497"/>
                </a:cubicBezTo>
                <a:cubicBezTo>
                  <a:pt x="1668225" y="1482091"/>
                  <a:pt x="1233229" y="1917087"/>
                  <a:pt x="696635" y="1917087"/>
                </a:cubicBezTo>
                <a:cubicBezTo>
                  <a:pt x="423198" y="1917087"/>
                  <a:pt x="176143" y="1804131"/>
                  <a:pt x="0" y="1621933"/>
                </a:cubicBezTo>
                <a:cubicBezTo>
                  <a:pt x="162221" y="1248707"/>
                  <a:pt x="190159" y="822130"/>
                  <a:pt x="63584" y="420981"/>
                </a:cubicBezTo>
                <a:close/>
              </a:path>
            </a:pathLst>
          </a:custGeom>
          <a:gradFill flip="none" rotWithShape="1">
            <a:gsLst>
              <a:gs pos="0">
                <a:srgbClr val="DA0930">
                  <a:shade val="30000"/>
                  <a:satMod val="115000"/>
                </a:srgbClr>
              </a:gs>
              <a:gs pos="50000">
                <a:srgbClr val="DA0930">
                  <a:shade val="67500"/>
                  <a:satMod val="115000"/>
                </a:srgbClr>
              </a:gs>
              <a:gs pos="100000">
                <a:srgbClr val="DA0930">
                  <a:shade val="100000"/>
                  <a:satMod val="115000"/>
                </a:srgbClr>
              </a:gs>
            </a:gsLst>
            <a:lin ang="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69" name="Ellipse 5">
            <a:extLst>
              <a:ext uri="{FF2B5EF4-FFF2-40B4-BE49-F238E27FC236}">
                <a16:creationId xmlns:a16="http://schemas.microsoft.com/office/drawing/2014/main" id="{2A98574B-5852-4136-AB56-7803C2C9609F}"/>
              </a:ext>
            </a:extLst>
          </p:cNvPr>
          <p:cNvSpPr/>
          <p:nvPr/>
        </p:nvSpPr>
        <p:spPr bwMode="auto">
          <a:xfrm rot="1503323">
            <a:off x="2956750" y="4782486"/>
            <a:ext cx="1614526" cy="1475047"/>
          </a:xfrm>
          <a:custGeom>
            <a:avLst/>
            <a:gdLst/>
            <a:ahLst/>
            <a:cxnLst/>
            <a:rect l="l" t="t" r="r" b="b"/>
            <a:pathLst>
              <a:path w="1943180" h="1775308">
                <a:moveTo>
                  <a:pt x="904367" y="0"/>
                </a:moveTo>
                <a:cubicBezTo>
                  <a:pt x="1062994" y="197860"/>
                  <a:pt x="1299569" y="331902"/>
                  <a:pt x="1572225" y="355491"/>
                </a:cubicBezTo>
                <a:cubicBezTo>
                  <a:pt x="1659461" y="363038"/>
                  <a:pt x="1745001" y="358812"/>
                  <a:pt x="1827075" y="343010"/>
                </a:cubicBezTo>
                <a:cubicBezTo>
                  <a:pt x="1901182" y="480062"/>
                  <a:pt x="1943180" y="636986"/>
                  <a:pt x="1943180" y="803718"/>
                </a:cubicBezTo>
                <a:cubicBezTo>
                  <a:pt x="1943180" y="1340312"/>
                  <a:pt x="1508184" y="1775308"/>
                  <a:pt x="971590" y="1775308"/>
                </a:cubicBezTo>
                <a:cubicBezTo>
                  <a:pt x="434996" y="1775308"/>
                  <a:pt x="0" y="1340312"/>
                  <a:pt x="0" y="803718"/>
                </a:cubicBezTo>
                <a:lnTo>
                  <a:pt x="291" y="799869"/>
                </a:lnTo>
                <a:lnTo>
                  <a:pt x="109854" y="755236"/>
                </a:lnTo>
                <a:cubicBezTo>
                  <a:pt x="463499" y="589912"/>
                  <a:pt x="735380" y="320692"/>
                  <a:pt x="904367" y="0"/>
                </a:cubicBezTo>
                <a:close/>
              </a:path>
            </a:pathLst>
          </a:custGeom>
          <a:gradFill flip="none" rotWithShape="1">
            <a:gsLst>
              <a:gs pos="0">
                <a:srgbClr val="CD2F86">
                  <a:shade val="30000"/>
                  <a:satMod val="115000"/>
                </a:srgbClr>
              </a:gs>
              <a:gs pos="50000">
                <a:srgbClr val="CD2F86">
                  <a:shade val="67500"/>
                  <a:satMod val="115000"/>
                </a:srgbClr>
              </a:gs>
              <a:gs pos="100000">
                <a:srgbClr val="CD2F86">
                  <a:shade val="100000"/>
                  <a:satMod val="115000"/>
                </a:srgbClr>
              </a:gs>
            </a:gsLst>
            <a:lin ang="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70" name="Ellipse 6">
            <a:extLst>
              <a:ext uri="{FF2B5EF4-FFF2-40B4-BE49-F238E27FC236}">
                <a16:creationId xmlns:a16="http://schemas.microsoft.com/office/drawing/2014/main" id="{980717F9-36CA-463B-915B-5973A16B77A9}"/>
              </a:ext>
            </a:extLst>
          </p:cNvPr>
          <p:cNvSpPr/>
          <p:nvPr/>
        </p:nvSpPr>
        <p:spPr bwMode="auto">
          <a:xfrm rot="1176661">
            <a:off x="1701457" y="4886190"/>
            <a:ext cx="1569837" cy="1372382"/>
          </a:xfrm>
          <a:custGeom>
            <a:avLst/>
            <a:gdLst/>
            <a:ahLst/>
            <a:cxnLst/>
            <a:rect l="l" t="t" r="r" b="b"/>
            <a:pathLst>
              <a:path w="1889394" h="1651744">
                <a:moveTo>
                  <a:pt x="279665" y="0"/>
                </a:moveTo>
                <a:cubicBezTo>
                  <a:pt x="634044" y="154724"/>
                  <a:pt x="1040729" y="190238"/>
                  <a:pt x="1435837" y="76626"/>
                </a:cubicBezTo>
                <a:cubicBezTo>
                  <a:pt x="1435485" y="77872"/>
                  <a:pt x="1435361" y="79143"/>
                  <a:pt x="1435240" y="80413"/>
                </a:cubicBezTo>
                <a:cubicBezTo>
                  <a:pt x="1399091" y="459696"/>
                  <a:pt x="1586117" y="808797"/>
                  <a:pt x="1889394" y="996686"/>
                </a:cubicBezTo>
                <a:cubicBezTo>
                  <a:pt x="1758959" y="1378030"/>
                  <a:pt x="1397239" y="1651744"/>
                  <a:pt x="971590" y="1651744"/>
                </a:cubicBezTo>
                <a:cubicBezTo>
                  <a:pt x="434996" y="1651744"/>
                  <a:pt x="0" y="1216748"/>
                  <a:pt x="0" y="680154"/>
                </a:cubicBezTo>
                <a:cubicBezTo>
                  <a:pt x="0" y="414855"/>
                  <a:pt x="106332" y="174391"/>
                  <a:pt x="27966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65000"/>
                  <a:shade val="30000"/>
                  <a:satMod val="115000"/>
                </a:schemeClr>
              </a:gs>
              <a:gs pos="50000">
                <a:schemeClr val="bg1">
                  <a:lumMod val="65000"/>
                  <a:shade val="67500"/>
                  <a:satMod val="115000"/>
                </a:schemeClr>
              </a:gs>
              <a:gs pos="100000">
                <a:schemeClr val="bg1">
                  <a:lumMod val="65000"/>
                  <a:shade val="100000"/>
                  <a:satMod val="115000"/>
                </a:schemeClr>
              </a:gs>
            </a:gsLst>
            <a:lin ang="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71" name="Ellipse 7">
            <a:extLst>
              <a:ext uri="{FF2B5EF4-FFF2-40B4-BE49-F238E27FC236}">
                <a16:creationId xmlns:a16="http://schemas.microsoft.com/office/drawing/2014/main" id="{357934AB-88C4-419E-97FE-5F1E2A319328}"/>
              </a:ext>
            </a:extLst>
          </p:cNvPr>
          <p:cNvSpPr/>
          <p:nvPr/>
        </p:nvSpPr>
        <p:spPr bwMode="auto">
          <a:xfrm rot="909458">
            <a:off x="701447" y="3774182"/>
            <a:ext cx="1492730" cy="1614526"/>
          </a:xfrm>
          <a:custGeom>
            <a:avLst/>
            <a:gdLst/>
            <a:ahLst/>
            <a:cxnLst/>
            <a:rect l="l" t="t" r="r" b="b"/>
            <a:pathLst>
              <a:path w="1796590" h="1943180">
                <a:moveTo>
                  <a:pt x="682669" y="43681"/>
                </a:moveTo>
                <a:cubicBezTo>
                  <a:pt x="773939" y="15293"/>
                  <a:pt x="870979" y="0"/>
                  <a:pt x="971590" y="0"/>
                </a:cubicBezTo>
                <a:lnTo>
                  <a:pt x="982053" y="950"/>
                </a:lnTo>
                <a:cubicBezTo>
                  <a:pt x="1137146" y="405830"/>
                  <a:pt x="1432341" y="724421"/>
                  <a:pt x="1796590" y="913797"/>
                </a:cubicBezTo>
                <a:cubicBezTo>
                  <a:pt x="1609613" y="1073552"/>
                  <a:pt x="1484803" y="1305144"/>
                  <a:pt x="1464191" y="1569791"/>
                </a:cubicBezTo>
                <a:cubicBezTo>
                  <a:pt x="1458025" y="1648968"/>
                  <a:pt x="1461531" y="1726667"/>
                  <a:pt x="1474818" y="1801546"/>
                </a:cubicBezTo>
                <a:cubicBezTo>
                  <a:pt x="1328502" y="1891776"/>
                  <a:pt x="1156049" y="1943180"/>
                  <a:pt x="971590" y="1943180"/>
                </a:cubicBezTo>
                <a:cubicBezTo>
                  <a:pt x="434996" y="1943180"/>
                  <a:pt x="0" y="1508184"/>
                  <a:pt x="0" y="971590"/>
                </a:cubicBezTo>
                <a:cubicBezTo>
                  <a:pt x="0" y="535607"/>
                  <a:pt x="287165" y="166695"/>
                  <a:pt x="682669" y="43681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75000"/>
                  <a:lumOff val="25000"/>
                  <a:shade val="30000"/>
                  <a:satMod val="115000"/>
                </a:schemeClr>
              </a:gs>
              <a:gs pos="50000">
                <a:schemeClr val="tx1">
                  <a:lumMod val="75000"/>
                  <a:lumOff val="25000"/>
                  <a:shade val="67500"/>
                  <a:satMod val="115000"/>
                </a:schemeClr>
              </a:gs>
              <a:gs pos="100000">
                <a:schemeClr val="tx1">
                  <a:lumMod val="75000"/>
                  <a:lumOff val="2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72" name="Ellipse 8">
            <a:extLst>
              <a:ext uri="{FF2B5EF4-FFF2-40B4-BE49-F238E27FC236}">
                <a16:creationId xmlns:a16="http://schemas.microsoft.com/office/drawing/2014/main" id="{3CBAAC91-1859-40D5-B583-8DB3B2E8485A}"/>
              </a:ext>
            </a:extLst>
          </p:cNvPr>
          <p:cNvSpPr/>
          <p:nvPr/>
        </p:nvSpPr>
        <p:spPr bwMode="auto">
          <a:xfrm rot="548672">
            <a:off x="502614" y="2503187"/>
            <a:ext cx="1386024" cy="1570888"/>
          </a:xfrm>
          <a:custGeom>
            <a:avLst/>
            <a:gdLst/>
            <a:ahLst/>
            <a:cxnLst/>
            <a:rect l="l" t="t" r="r" b="b"/>
            <a:pathLst>
              <a:path w="1668163" h="1890659">
                <a:moveTo>
                  <a:pt x="775781" y="19739"/>
                </a:moveTo>
                <a:cubicBezTo>
                  <a:pt x="839029" y="6797"/>
                  <a:pt x="904516" y="0"/>
                  <a:pt x="971590" y="0"/>
                </a:cubicBezTo>
                <a:cubicBezTo>
                  <a:pt x="1244994" y="0"/>
                  <a:pt x="1492023" y="112929"/>
                  <a:pt x="1668163" y="295086"/>
                </a:cubicBezTo>
                <a:cubicBezTo>
                  <a:pt x="1526732" y="598933"/>
                  <a:pt x="1471606" y="946877"/>
                  <a:pt x="1528881" y="1302684"/>
                </a:cubicBezTo>
                <a:cubicBezTo>
                  <a:pt x="1538399" y="1361813"/>
                  <a:pt x="1550796" y="1419761"/>
                  <a:pt x="1565918" y="1476406"/>
                </a:cubicBezTo>
                <a:cubicBezTo>
                  <a:pt x="1562561" y="1475471"/>
                  <a:pt x="1559135" y="1475092"/>
                  <a:pt x="1555703" y="1474731"/>
                </a:cubicBezTo>
                <a:cubicBezTo>
                  <a:pt x="1190050" y="1436214"/>
                  <a:pt x="850441" y="1605803"/>
                  <a:pt x="658517" y="1890659"/>
                </a:cubicBezTo>
                <a:cubicBezTo>
                  <a:pt x="275385" y="1761163"/>
                  <a:pt x="0" y="1398536"/>
                  <a:pt x="0" y="971590"/>
                </a:cubicBezTo>
                <a:cubicBezTo>
                  <a:pt x="0" y="502070"/>
                  <a:pt x="333044" y="110336"/>
                  <a:pt x="775781" y="19739"/>
                </a:cubicBezTo>
                <a:close/>
              </a:path>
            </a:pathLst>
          </a:custGeom>
          <a:gradFill flip="none" rotWithShape="1">
            <a:gsLst>
              <a:gs pos="0">
                <a:srgbClr val="574F9C">
                  <a:shade val="30000"/>
                  <a:satMod val="115000"/>
                </a:srgbClr>
              </a:gs>
              <a:gs pos="50000">
                <a:srgbClr val="574F9C">
                  <a:shade val="67500"/>
                  <a:satMod val="115000"/>
                </a:srgbClr>
              </a:gs>
              <a:gs pos="100000">
                <a:srgbClr val="574F9C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73" name="Ellipse 9">
            <a:extLst>
              <a:ext uri="{FF2B5EF4-FFF2-40B4-BE49-F238E27FC236}">
                <a16:creationId xmlns:a16="http://schemas.microsoft.com/office/drawing/2014/main" id="{CEC9DB35-60E5-43A8-8A6B-9FEE641779CB}"/>
              </a:ext>
            </a:extLst>
          </p:cNvPr>
          <p:cNvSpPr/>
          <p:nvPr/>
        </p:nvSpPr>
        <p:spPr bwMode="auto">
          <a:xfrm rot="302462">
            <a:off x="1158515" y="1397990"/>
            <a:ext cx="1614526" cy="1465705"/>
          </a:xfrm>
          <a:custGeom>
            <a:avLst/>
            <a:gdLst/>
            <a:ahLst/>
            <a:cxnLst/>
            <a:rect l="l" t="t" r="r" b="b"/>
            <a:pathLst>
              <a:path w="1943180" h="1764064">
                <a:moveTo>
                  <a:pt x="872251" y="5016"/>
                </a:moveTo>
                <a:cubicBezTo>
                  <a:pt x="904913" y="1699"/>
                  <a:pt x="938053" y="0"/>
                  <a:pt x="971590" y="0"/>
                </a:cubicBezTo>
                <a:cubicBezTo>
                  <a:pt x="1508184" y="0"/>
                  <a:pt x="1943180" y="434996"/>
                  <a:pt x="1943180" y="971590"/>
                </a:cubicBezTo>
                <a:lnTo>
                  <a:pt x="1942564" y="985441"/>
                </a:lnTo>
                <a:cubicBezTo>
                  <a:pt x="1557767" y="1132507"/>
                  <a:pt x="1243321" y="1412222"/>
                  <a:pt x="1048315" y="1764064"/>
                </a:cubicBezTo>
                <a:cubicBezTo>
                  <a:pt x="886896" y="1568582"/>
                  <a:pt x="648418" y="1438073"/>
                  <a:pt x="375495" y="1418492"/>
                </a:cubicBezTo>
                <a:cubicBezTo>
                  <a:pt x="287012" y="1412144"/>
                  <a:pt x="200448" y="1417854"/>
                  <a:pt x="117626" y="1435300"/>
                </a:cubicBezTo>
                <a:cubicBezTo>
                  <a:pt x="42605" y="1297505"/>
                  <a:pt x="0" y="1139523"/>
                  <a:pt x="0" y="971590"/>
                </a:cubicBezTo>
                <a:cubicBezTo>
                  <a:pt x="0" y="468533"/>
                  <a:pt x="382321" y="54771"/>
                  <a:pt x="872251" y="5016"/>
                </a:cubicBezTo>
                <a:close/>
              </a:path>
            </a:pathLst>
          </a:custGeom>
          <a:gradFill flip="none" rotWithShape="1">
            <a:gsLst>
              <a:gs pos="0">
                <a:srgbClr val="0098D1">
                  <a:shade val="30000"/>
                  <a:satMod val="115000"/>
                </a:srgbClr>
              </a:gs>
              <a:gs pos="50000">
                <a:srgbClr val="0098D1">
                  <a:shade val="67500"/>
                  <a:satMod val="115000"/>
                </a:srgbClr>
              </a:gs>
              <a:gs pos="100000">
                <a:srgbClr val="0098D1">
                  <a:shade val="100000"/>
                  <a:satMod val="115000"/>
                </a:srgbClr>
              </a:gs>
            </a:gsLst>
            <a:lin ang="10800000" scaled="1"/>
            <a:tileRect/>
          </a:gra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b="1">
              <a:latin typeface="Lucida Sans Unicode" pitchFamily="34" charset="0"/>
            </a:endParaRPr>
          </a:p>
        </p:txBody>
      </p:sp>
      <p:sp>
        <p:nvSpPr>
          <p:cNvPr id="74" name="Rectangle 13">
            <a:extLst>
              <a:ext uri="{FF2B5EF4-FFF2-40B4-BE49-F238E27FC236}">
                <a16:creationId xmlns:a16="http://schemas.microsoft.com/office/drawing/2014/main" id="{1249C45E-CCF5-483C-A69F-1A2C3A081298}"/>
              </a:ext>
            </a:extLst>
          </p:cNvPr>
          <p:cNvSpPr/>
          <p:nvPr/>
        </p:nvSpPr>
        <p:spPr>
          <a:xfrm>
            <a:off x="2493577" y="1493999"/>
            <a:ext cx="1435903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ОПЫТ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75" name="Rectangle 14">
            <a:extLst>
              <a:ext uri="{FF2B5EF4-FFF2-40B4-BE49-F238E27FC236}">
                <a16:creationId xmlns:a16="http://schemas.microsoft.com/office/drawing/2014/main" id="{A311E000-3AB1-403F-8396-73B22D053D53}"/>
              </a:ext>
            </a:extLst>
          </p:cNvPr>
          <p:cNvSpPr/>
          <p:nvPr/>
        </p:nvSpPr>
        <p:spPr>
          <a:xfrm>
            <a:off x="3876592" y="2014306"/>
            <a:ext cx="1231614" cy="3539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ЗНАНИЯ</a:t>
            </a:r>
            <a:endParaRPr lang="en-US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76" name="Rectangle 15">
            <a:extLst>
              <a:ext uri="{FF2B5EF4-FFF2-40B4-BE49-F238E27FC236}">
                <a16:creationId xmlns:a16="http://schemas.microsoft.com/office/drawing/2014/main" id="{E3E23385-2AF2-4559-9E79-83C3B7AD4586}"/>
              </a:ext>
            </a:extLst>
          </p:cNvPr>
          <p:cNvSpPr/>
          <p:nvPr/>
        </p:nvSpPr>
        <p:spPr>
          <a:xfrm>
            <a:off x="4535655" y="3067432"/>
            <a:ext cx="1293841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НАВЫКИ ОБЩЕНИЯ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77" name="Rectangle 16">
            <a:extLst>
              <a:ext uri="{FF2B5EF4-FFF2-40B4-BE49-F238E27FC236}">
                <a16:creationId xmlns:a16="http://schemas.microsoft.com/office/drawing/2014/main" id="{0E0BC6D7-2A57-4D41-BBCC-592776A17D50}"/>
              </a:ext>
            </a:extLst>
          </p:cNvPr>
          <p:cNvSpPr/>
          <p:nvPr/>
        </p:nvSpPr>
        <p:spPr>
          <a:xfrm>
            <a:off x="4193247" y="4496287"/>
            <a:ext cx="1428441" cy="4924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ГОТОВНОСТЬ ПОМОГАТЬ</a:t>
            </a:r>
            <a:endParaRPr lang="en-US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78" name="Rectangle 17">
            <a:extLst>
              <a:ext uri="{FF2B5EF4-FFF2-40B4-BE49-F238E27FC236}">
                <a16:creationId xmlns:a16="http://schemas.microsoft.com/office/drawing/2014/main" id="{1D1AF4A2-801B-4F6A-813C-CD080F493D13}"/>
              </a:ext>
            </a:extLst>
          </p:cNvPr>
          <p:cNvSpPr/>
          <p:nvPr/>
        </p:nvSpPr>
        <p:spPr>
          <a:xfrm>
            <a:off x="3023799" y="5279692"/>
            <a:ext cx="1511857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УМЕНИЕ СЛУШАТЬ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79" name="Rectangle 18">
            <a:extLst>
              <a:ext uri="{FF2B5EF4-FFF2-40B4-BE49-F238E27FC236}">
                <a16:creationId xmlns:a16="http://schemas.microsoft.com/office/drawing/2014/main" id="{448CEEBB-52D4-4F9D-BE72-673F220DB8D2}"/>
              </a:ext>
            </a:extLst>
          </p:cNvPr>
          <p:cNvSpPr/>
          <p:nvPr/>
        </p:nvSpPr>
        <p:spPr>
          <a:xfrm>
            <a:off x="1703233" y="5168728"/>
            <a:ext cx="1330831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УМЕНИЕ ВДОХНОВЛЯТЬ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80" name="Rectangle 19">
            <a:extLst>
              <a:ext uri="{FF2B5EF4-FFF2-40B4-BE49-F238E27FC236}">
                <a16:creationId xmlns:a16="http://schemas.microsoft.com/office/drawing/2014/main" id="{1C437F43-19C1-48A9-8F78-2A65C622E1C6}"/>
              </a:ext>
            </a:extLst>
          </p:cNvPr>
          <p:cNvSpPr/>
          <p:nvPr/>
        </p:nvSpPr>
        <p:spPr>
          <a:xfrm>
            <a:off x="729174" y="4291140"/>
            <a:ext cx="1277888" cy="6924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ПРОФЕССИОНАЛЬНАЯ ЭТИКА</a:t>
            </a:r>
            <a:endParaRPr lang="en-US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81" name="Rectangle 20">
            <a:extLst>
              <a:ext uri="{FF2B5EF4-FFF2-40B4-BE49-F238E27FC236}">
                <a16:creationId xmlns:a16="http://schemas.microsoft.com/office/drawing/2014/main" id="{B921ECB6-1AEB-458D-BBE0-2B029FB374E8}"/>
              </a:ext>
            </a:extLst>
          </p:cNvPr>
          <p:cNvSpPr/>
          <p:nvPr/>
        </p:nvSpPr>
        <p:spPr>
          <a:xfrm>
            <a:off x="516333" y="2891398"/>
            <a:ext cx="1300896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ГИБКОСТЬ АДАПТИВНОСТЬ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82" name="Rectangle 21">
            <a:extLst>
              <a:ext uri="{FF2B5EF4-FFF2-40B4-BE49-F238E27FC236}">
                <a16:creationId xmlns:a16="http://schemas.microsoft.com/office/drawing/2014/main" id="{01C6DFE4-CFD0-4654-BF01-7FC1E99FF378}"/>
              </a:ext>
            </a:extLst>
          </p:cNvPr>
          <p:cNvSpPr/>
          <p:nvPr/>
        </p:nvSpPr>
        <p:spPr>
          <a:xfrm>
            <a:off x="1242657" y="1824245"/>
            <a:ext cx="1312429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itchFamily="34" charset="0"/>
              </a:rPr>
              <a:t>ДОСТИЖЕНИЯ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3EF24E-8CF1-4B4F-A7B8-B1E137945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932" y="346808"/>
            <a:ext cx="4267883" cy="2830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7" name="组合 175">
            <a:extLst>
              <a:ext uri="{FF2B5EF4-FFF2-40B4-BE49-F238E27FC236}">
                <a16:creationId xmlns:a16="http://schemas.microsoft.com/office/drawing/2014/main" id="{FDF637F9-99AF-4628-8307-28C867A08BBA}"/>
              </a:ext>
            </a:extLst>
          </p:cNvPr>
          <p:cNvGrpSpPr/>
          <p:nvPr/>
        </p:nvGrpSpPr>
        <p:grpSpPr>
          <a:xfrm rot="16200000">
            <a:off x="7947908" y="2684423"/>
            <a:ext cx="3272805" cy="4872792"/>
            <a:chOff x="695326" y="1340767"/>
            <a:chExt cx="5249758" cy="15841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任意多边形 170">
              <a:extLst>
                <a:ext uri="{FF2B5EF4-FFF2-40B4-BE49-F238E27FC236}">
                  <a16:creationId xmlns:a16="http://schemas.microsoft.com/office/drawing/2014/main" id="{BD99BB3B-7716-4261-9BCA-0504D1B7E8BD}"/>
                </a:ext>
              </a:extLst>
            </p:cNvPr>
            <p:cNvSpPr/>
            <p:nvPr/>
          </p:nvSpPr>
          <p:spPr>
            <a:xfrm rot="5400000">
              <a:off x="3305382" y="285243"/>
              <a:ext cx="1584175" cy="3695229"/>
            </a:xfrm>
            <a:custGeom>
              <a:avLst/>
              <a:gdLst>
                <a:gd name="connsiteX0" fmla="*/ 0 w 1584175"/>
                <a:gd name="connsiteY0" fmla="*/ 3001860 h 3001860"/>
                <a:gd name="connsiteX1" fmla="*/ 0 w 1584175"/>
                <a:gd name="connsiteY1" fmla="*/ 168778 h 3001860"/>
                <a:gd name="connsiteX2" fmla="*/ 168778 w 1584175"/>
                <a:gd name="connsiteY2" fmla="*/ 0 h 3001860"/>
                <a:gd name="connsiteX3" fmla="*/ 1415397 w 1584175"/>
                <a:gd name="connsiteY3" fmla="*/ 0 h 3001860"/>
                <a:gd name="connsiteX4" fmla="*/ 1584175 w 1584175"/>
                <a:gd name="connsiteY4" fmla="*/ 168778 h 3001860"/>
                <a:gd name="connsiteX5" fmla="*/ 1584175 w 1584175"/>
                <a:gd name="connsiteY5" fmla="*/ 3001860 h 3001860"/>
                <a:gd name="connsiteX6" fmla="*/ 931060 w 1584175"/>
                <a:gd name="connsiteY6" fmla="*/ 3001860 h 3001860"/>
                <a:gd name="connsiteX7" fmla="*/ 792087 w 1584175"/>
                <a:gd name="connsiteY7" fmla="*/ 2793401 h 3001860"/>
                <a:gd name="connsiteX8" fmla="*/ 653114 w 1584175"/>
                <a:gd name="connsiteY8" fmla="*/ 3001860 h 3001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175" h="3001860">
                  <a:moveTo>
                    <a:pt x="0" y="3001860"/>
                  </a:moveTo>
                  <a:lnTo>
                    <a:pt x="0" y="168778"/>
                  </a:lnTo>
                  <a:cubicBezTo>
                    <a:pt x="0" y="75564"/>
                    <a:pt x="75564" y="0"/>
                    <a:pt x="168778" y="0"/>
                  </a:cubicBezTo>
                  <a:lnTo>
                    <a:pt x="1415397" y="0"/>
                  </a:lnTo>
                  <a:cubicBezTo>
                    <a:pt x="1508611" y="0"/>
                    <a:pt x="1584175" y="75564"/>
                    <a:pt x="1584175" y="168778"/>
                  </a:cubicBezTo>
                  <a:lnTo>
                    <a:pt x="1584175" y="3001860"/>
                  </a:lnTo>
                  <a:lnTo>
                    <a:pt x="931060" y="3001860"/>
                  </a:lnTo>
                  <a:lnTo>
                    <a:pt x="792087" y="2793401"/>
                  </a:lnTo>
                  <a:lnTo>
                    <a:pt x="653114" y="30018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grpSp>
          <p:nvGrpSpPr>
            <p:cNvPr id="29" name="组合 27">
              <a:extLst>
                <a:ext uri="{FF2B5EF4-FFF2-40B4-BE49-F238E27FC236}">
                  <a16:creationId xmlns:a16="http://schemas.microsoft.com/office/drawing/2014/main" id="{9E9A2DF5-350E-40B6-99FB-92892F79F573}"/>
                </a:ext>
              </a:extLst>
            </p:cNvPr>
            <p:cNvGrpSpPr/>
            <p:nvPr/>
          </p:nvGrpSpPr>
          <p:grpSpPr>
            <a:xfrm>
              <a:off x="695326" y="1340767"/>
              <a:ext cx="1997347" cy="1584177"/>
              <a:chOff x="695326" y="1340767"/>
              <a:chExt cx="1997347" cy="1584177"/>
            </a:xfrm>
          </p:grpSpPr>
          <p:sp>
            <p:nvSpPr>
              <p:cNvPr id="30" name="同侧圆角矩形 2">
                <a:extLst>
                  <a:ext uri="{FF2B5EF4-FFF2-40B4-BE49-F238E27FC236}">
                    <a16:creationId xmlns:a16="http://schemas.microsoft.com/office/drawing/2014/main" id="{E9879C70-5E3D-492F-B141-F2F11C591BE8}"/>
                  </a:ext>
                </a:extLst>
              </p:cNvPr>
              <p:cNvSpPr/>
              <p:nvPr/>
            </p:nvSpPr>
            <p:spPr>
              <a:xfrm rot="16200000">
                <a:off x="680502" y="1355591"/>
                <a:ext cx="1584177" cy="1554530"/>
              </a:xfrm>
              <a:prstGeom prst="round2SameRect">
                <a:avLst>
                  <a:gd name="adj1" fmla="val 16667"/>
                  <a:gd name="adj2" fmla="val 775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31" name="等腰三角形 4">
                <a:extLst>
                  <a:ext uri="{FF2B5EF4-FFF2-40B4-BE49-F238E27FC236}">
                    <a16:creationId xmlns:a16="http://schemas.microsoft.com/office/drawing/2014/main" id="{6B120A35-F0A0-4E8E-93FF-B21B64F57C27}"/>
                  </a:ext>
                </a:extLst>
              </p:cNvPr>
              <p:cNvSpPr/>
              <p:nvPr/>
            </p:nvSpPr>
            <p:spPr>
              <a:xfrm rot="5400000">
                <a:off x="2314549" y="1898749"/>
                <a:ext cx="288032" cy="468217"/>
              </a:xfrm>
              <a:prstGeom prst="triangl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C70F434-AA36-43E8-8716-F1273CCF7DD8}"/>
              </a:ext>
            </a:extLst>
          </p:cNvPr>
          <p:cNvSpPr txBox="1"/>
          <p:nvPr/>
        </p:nvSpPr>
        <p:spPr>
          <a:xfrm>
            <a:off x="7132250" y="3577828"/>
            <a:ext cx="4872783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участник модели наставничества, имеющий успешный опыт в достижении жизненного результата, личностного и профессионального, способный и готовый поделиться этим опытом и навыками, необходимыми для поддержки процессов самореализации наставляемого</a:t>
            </a:r>
          </a:p>
          <a:p>
            <a:pPr algn="ctr"/>
            <a:endParaRPr lang="ru-RU" sz="1700" dirty="0">
              <a:latin typeface="Bookman Old Style" panose="02050604050505020204" pitchFamily="18" charset="0"/>
            </a:endParaRPr>
          </a:p>
          <a:p>
            <a:pPr algn="ctr"/>
            <a:endParaRPr lang="ru-RU" sz="17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ctr"/>
            <a:endParaRPr lang="ru-RU" sz="1100" b="1" dirty="0">
              <a:solidFill>
                <a:srgbClr val="2525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000" b="1" dirty="0">
                <a:solidFill>
                  <a:srgbClr val="2525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Calibri" panose="020F0502020204030204" pitchFamily="34" charset="0"/>
              </a:rPr>
              <a:t>Наставник</a:t>
            </a:r>
            <a:r>
              <a:rPr lang="ru-RU" sz="2000" dirty="0">
                <a:solidFill>
                  <a:srgbClr val="25259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 </a:t>
            </a:r>
            <a:endParaRPr lang="ru-RU" sz="2000" dirty="0">
              <a:solidFill>
                <a:srgbClr val="252593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Заголовок 35">
            <a:extLst>
              <a:ext uri="{FF2B5EF4-FFF2-40B4-BE49-F238E27FC236}">
                <a16:creationId xmlns:a16="http://schemas.microsoft.com/office/drawing/2014/main" id="{0E3942A2-17EA-4FC5-93DA-2321D1B835CD}"/>
              </a:ext>
            </a:extLst>
          </p:cNvPr>
          <p:cNvSpPr txBox="1">
            <a:spLocks/>
          </p:cNvSpPr>
          <p:nvPr/>
        </p:nvSpPr>
        <p:spPr>
          <a:xfrm>
            <a:off x="-20080" y="6256905"/>
            <a:ext cx="12192000" cy="615862"/>
          </a:xfrm>
          <a:prstGeom prst="rect">
            <a:avLst/>
          </a:prstGeom>
          <a:solidFill>
            <a:srgbClr val="649B3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B95F1F1E-63B5-4BFD-B739-E8229C0AED8A}"/>
              </a:ext>
            </a:extLst>
          </p:cNvPr>
          <p:cNvSpPr>
            <a:spLocks/>
          </p:cNvSpPr>
          <p:nvPr/>
        </p:nvSpPr>
        <p:spPr bwMode="auto">
          <a:xfrm>
            <a:off x="4020916" y="1454796"/>
            <a:ext cx="1565358" cy="953935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E59D0190-1574-4C4B-AF32-7B8173A7F9AA}"/>
              </a:ext>
            </a:extLst>
          </p:cNvPr>
          <p:cNvSpPr>
            <a:spLocks/>
          </p:cNvSpPr>
          <p:nvPr/>
        </p:nvSpPr>
        <p:spPr bwMode="auto">
          <a:xfrm flipV="1">
            <a:off x="6585336" y="3848172"/>
            <a:ext cx="2027173" cy="743468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77495DBB-23C7-4FEF-8AAD-CEDC9DEF9235}"/>
              </a:ext>
            </a:extLst>
          </p:cNvPr>
          <p:cNvSpPr>
            <a:spLocks/>
          </p:cNvSpPr>
          <p:nvPr/>
        </p:nvSpPr>
        <p:spPr bwMode="auto">
          <a:xfrm>
            <a:off x="6786361" y="1098663"/>
            <a:ext cx="1625677" cy="1065301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58048D76-2169-45C6-92A6-F2DF01E55A61}"/>
              </a:ext>
            </a:extLst>
          </p:cNvPr>
          <p:cNvSpPr>
            <a:spLocks/>
          </p:cNvSpPr>
          <p:nvPr/>
        </p:nvSpPr>
        <p:spPr bwMode="auto">
          <a:xfrm>
            <a:off x="2923469" y="2623540"/>
            <a:ext cx="2605644" cy="704184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8281">
            <a:extLst>
              <a:ext uri="{FF2B5EF4-FFF2-40B4-BE49-F238E27FC236}">
                <a16:creationId xmlns:a16="http://schemas.microsoft.com/office/drawing/2014/main" id="{80CD43E7-9774-48A2-B08F-33EE4F367BB6}"/>
              </a:ext>
            </a:extLst>
          </p:cNvPr>
          <p:cNvGrpSpPr/>
          <p:nvPr/>
        </p:nvGrpSpPr>
        <p:grpSpPr>
          <a:xfrm>
            <a:off x="5346320" y="1863581"/>
            <a:ext cx="2191627" cy="3351923"/>
            <a:chOff x="5341729" y="1419093"/>
            <a:chExt cx="2311782" cy="3534219"/>
          </a:xfrm>
        </p:grpSpPr>
        <p:sp>
          <p:nvSpPr>
            <p:cNvPr id="11" name="同侧圆角矩形 8280">
              <a:extLst>
                <a:ext uri="{FF2B5EF4-FFF2-40B4-BE49-F238E27FC236}">
                  <a16:creationId xmlns:a16="http://schemas.microsoft.com/office/drawing/2014/main" id="{CCBC5CA9-7208-4E04-9C32-1AF55DFD2AA1}"/>
                </a:ext>
              </a:extLst>
            </p:cNvPr>
            <p:cNvSpPr/>
            <p:nvPr/>
          </p:nvSpPr>
          <p:spPr>
            <a:xfrm rot="10800000">
              <a:off x="6069336" y="4184931"/>
              <a:ext cx="843147" cy="583522"/>
            </a:xfrm>
            <a:prstGeom prst="round2SameRect">
              <a:avLst>
                <a:gd name="adj1" fmla="val 39053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8279">
              <a:extLst>
                <a:ext uri="{FF2B5EF4-FFF2-40B4-BE49-F238E27FC236}">
                  <a16:creationId xmlns:a16="http://schemas.microsoft.com/office/drawing/2014/main" id="{296A8B38-AADF-428D-87DE-CB4F57B2AF1A}"/>
                </a:ext>
              </a:extLst>
            </p:cNvPr>
            <p:cNvGrpSpPr/>
            <p:nvPr/>
          </p:nvGrpSpPr>
          <p:grpSpPr>
            <a:xfrm>
              <a:off x="5341729" y="1419093"/>
              <a:ext cx="2311782" cy="2841856"/>
              <a:chOff x="18022888" y="-16209963"/>
              <a:chExt cx="11077574" cy="13617576"/>
            </a:xfrm>
          </p:grpSpPr>
          <p:sp>
            <p:nvSpPr>
              <p:cNvPr id="14" name="Rectangle 120">
                <a:extLst>
                  <a:ext uri="{FF2B5EF4-FFF2-40B4-BE49-F238E27FC236}">
                    <a16:creationId xmlns:a16="http://schemas.microsoft.com/office/drawing/2014/main" id="{558D74C7-7E53-4FE9-A091-C2A4594F9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15163" y="-14490700"/>
                <a:ext cx="3819525" cy="3867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121">
                <a:extLst>
                  <a:ext uri="{FF2B5EF4-FFF2-40B4-BE49-F238E27FC236}">
                    <a16:creationId xmlns:a16="http://schemas.microsoft.com/office/drawing/2014/main" id="{E9E6EB41-0E64-4E4B-A106-696D78457B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34687" y="-14490700"/>
                <a:ext cx="3771900" cy="3867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122">
                <a:extLst>
                  <a:ext uri="{FF2B5EF4-FFF2-40B4-BE49-F238E27FC236}">
                    <a16:creationId xmlns:a16="http://schemas.microsoft.com/office/drawing/2014/main" id="{A1CE146E-8AB7-4B74-BB71-0801F80FA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15163" y="-10671175"/>
                <a:ext cx="3819525" cy="38195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123">
                <a:extLst>
                  <a:ext uri="{FF2B5EF4-FFF2-40B4-BE49-F238E27FC236}">
                    <a16:creationId xmlns:a16="http://schemas.microsoft.com/office/drawing/2014/main" id="{19CB64D7-1882-4C0F-AFAC-EA7B4CA9E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34687" y="-10671175"/>
                <a:ext cx="3771900" cy="381952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24">
                <a:extLst>
                  <a:ext uri="{FF2B5EF4-FFF2-40B4-BE49-F238E27FC236}">
                    <a16:creationId xmlns:a16="http://schemas.microsoft.com/office/drawing/2014/main" id="{6D7F6920-1CB6-4DA1-AF5C-79361A8785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76125" y="-15387638"/>
                <a:ext cx="1143000" cy="1270000"/>
              </a:xfrm>
              <a:custGeom>
                <a:avLst/>
                <a:gdLst>
                  <a:gd name="T0" fmla="*/ 118 w 707"/>
                  <a:gd name="T1" fmla="*/ 437 h 785"/>
                  <a:gd name="T2" fmla="*/ 0 w 707"/>
                  <a:gd name="T3" fmla="*/ 785 h 785"/>
                  <a:gd name="T4" fmla="*/ 698 w 707"/>
                  <a:gd name="T5" fmla="*/ 785 h 785"/>
                  <a:gd name="T6" fmla="*/ 591 w 707"/>
                  <a:gd name="T7" fmla="*/ 437 h 785"/>
                  <a:gd name="T8" fmla="*/ 707 w 707"/>
                  <a:gd name="T9" fmla="*/ 260 h 785"/>
                  <a:gd name="T10" fmla="*/ 357 w 707"/>
                  <a:gd name="T11" fmla="*/ 0 h 785"/>
                  <a:gd name="T12" fmla="*/ 7 w 707"/>
                  <a:gd name="T13" fmla="*/ 259 h 785"/>
                  <a:gd name="T14" fmla="*/ 118 w 707"/>
                  <a:gd name="T15" fmla="*/ 437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7" h="785">
                    <a:moveTo>
                      <a:pt x="118" y="437"/>
                    </a:moveTo>
                    <a:cubicBezTo>
                      <a:pt x="278" y="589"/>
                      <a:pt x="0" y="785"/>
                      <a:pt x="0" y="785"/>
                    </a:cubicBezTo>
                    <a:cubicBezTo>
                      <a:pt x="698" y="785"/>
                      <a:pt x="698" y="785"/>
                      <a:pt x="698" y="785"/>
                    </a:cubicBezTo>
                    <a:cubicBezTo>
                      <a:pt x="544" y="785"/>
                      <a:pt x="468" y="517"/>
                      <a:pt x="591" y="437"/>
                    </a:cubicBezTo>
                    <a:cubicBezTo>
                      <a:pt x="630" y="394"/>
                      <a:pt x="707" y="364"/>
                      <a:pt x="707" y="260"/>
                    </a:cubicBezTo>
                    <a:cubicBezTo>
                      <a:pt x="707" y="115"/>
                      <a:pt x="551" y="0"/>
                      <a:pt x="357" y="0"/>
                    </a:cubicBezTo>
                    <a:cubicBezTo>
                      <a:pt x="164" y="0"/>
                      <a:pt x="7" y="115"/>
                      <a:pt x="7" y="259"/>
                    </a:cubicBezTo>
                    <a:cubicBezTo>
                      <a:pt x="7" y="326"/>
                      <a:pt x="64" y="390"/>
                      <a:pt x="118" y="437"/>
                    </a:cubicBezTo>
                    <a:close/>
                  </a:path>
                </a:pathLst>
              </a:custGeom>
              <a:solidFill>
                <a:srgbClr val="E61F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25">
                <a:extLst>
                  <a:ext uri="{FF2B5EF4-FFF2-40B4-BE49-F238E27FC236}">
                    <a16:creationId xmlns:a16="http://schemas.microsoft.com/office/drawing/2014/main" id="{26545F27-D022-4E00-A190-FC8759B13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63212" y="-13157200"/>
                <a:ext cx="1255712" cy="1144588"/>
              </a:xfrm>
              <a:custGeom>
                <a:avLst/>
                <a:gdLst>
                  <a:gd name="T0" fmla="*/ 0 w 777"/>
                  <a:gd name="T1" fmla="*/ 0 h 708"/>
                  <a:gd name="T2" fmla="*/ 0 w 777"/>
                  <a:gd name="T3" fmla="*/ 698 h 708"/>
                  <a:gd name="T4" fmla="*/ 344 w 777"/>
                  <a:gd name="T5" fmla="*/ 591 h 708"/>
                  <a:gd name="T6" fmla="*/ 518 w 777"/>
                  <a:gd name="T7" fmla="*/ 708 h 708"/>
                  <a:gd name="T8" fmla="*/ 777 w 777"/>
                  <a:gd name="T9" fmla="*/ 358 h 708"/>
                  <a:gd name="T10" fmla="*/ 517 w 777"/>
                  <a:gd name="T11" fmla="*/ 8 h 708"/>
                  <a:gd name="T12" fmla="*/ 344 w 777"/>
                  <a:gd name="T13" fmla="*/ 119 h 708"/>
                  <a:gd name="T14" fmla="*/ 0 w 777"/>
                  <a:gd name="T15" fmla="*/ 0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7" h="708">
                    <a:moveTo>
                      <a:pt x="0" y="0"/>
                    </a:moveTo>
                    <a:cubicBezTo>
                      <a:pt x="0" y="698"/>
                      <a:pt x="0" y="698"/>
                      <a:pt x="0" y="698"/>
                    </a:cubicBezTo>
                    <a:cubicBezTo>
                      <a:pt x="0" y="544"/>
                      <a:pt x="264" y="468"/>
                      <a:pt x="344" y="591"/>
                    </a:cubicBezTo>
                    <a:cubicBezTo>
                      <a:pt x="386" y="631"/>
                      <a:pt x="414" y="708"/>
                      <a:pt x="518" y="708"/>
                    </a:cubicBezTo>
                    <a:cubicBezTo>
                      <a:pt x="663" y="708"/>
                      <a:pt x="777" y="551"/>
                      <a:pt x="777" y="358"/>
                    </a:cubicBezTo>
                    <a:cubicBezTo>
                      <a:pt x="777" y="164"/>
                      <a:pt x="662" y="8"/>
                      <a:pt x="517" y="8"/>
                    </a:cubicBezTo>
                    <a:cubicBezTo>
                      <a:pt x="451" y="8"/>
                      <a:pt x="390" y="64"/>
                      <a:pt x="344" y="119"/>
                    </a:cubicBezTo>
                    <a:cubicBezTo>
                      <a:pt x="191" y="27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26">
                <a:extLst>
                  <a:ext uri="{FF2B5EF4-FFF2-40B4-BE49-F238E27FC236}">
                    <a16:creationId xmlns:a16="http://schemas.microsoft.com/office/drawing/2014/main" id="{074BE98D-21AD-4B1A-B425-6CB93FF3C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07662" y="-9345613"/>
                <a:ext cx="1274762" cy="1144588"/>
              </a:xfrm>
              <a:custGeom>
                <a:avLst/>
                <a:gdLst>
                  <a:gd name="T0" fmla="*/ 350 w 788"/>
                  <a:gd name="T1" fmla="*/ 119 h 708"/>
                  <a:gd name="T2" fmla="*/ 0 w 788"/>
                  <a:gd name="T3" fmla="*/ 0 h 708"/>
                  <a:gd name="T4" fmla="*/ 0 w 788"/>
                  <a:gd name="T5" fmla="*/ 698 h 708"/>
                  <a:gd name="T6" fmla="*/ 350 w 788"/>
                  <a:gd name="T7" fmla="*/ 591 h 708"/>
                  <a:gd name="T8" fmla="*/ 527 w 788"/>
                  <a:gd name="T9" fmla="*/ 708 h 708"/>
                  <a:gd name="T10" fmla="*/ 788 w 788"/>
                  <a:gd name="T11" fmla="*/ 358 h 708"/>
                  <a:gd name="T12" fmla="*/ 528 w 788"/>
                  <a:gd name="T13" fmla="*/ 8 h 708"/>
                  <a:gd name="T14" fmla="*/ 350 w 788"/>
                  <a:gd name="T15" fmla="*/ 119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8" h="708">
                    <a:moveTo>
                      <a:pt x="350" y="119"/>
                    </a:moveTo>
                    <a:cubicBezTo>
                      <a:pt x="197" y="279"/>
                      <a:pt x="0" y="0"/>
                      <a:pt x="0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0" y="544"/>
                      <a:pt x="270" y="468"/>
                      <a:pt x="350" y="591"/>
                    </a:cubicBezTo>
                    <a:cubicBezTo>
                      <a:pt x="392" y="631"/>
                      <a:pt x="423" y="708"/>
                      <a:pt x="527" y="708"/>
                    </a:cubicBezTo>
                    <a:cubicBezTo>
                      <a:pt x="672" y="708"/>
                      <a:pt x="788" y="551"/>
                      <a:pt x="788" y="358"/>
                    </a:cubicBezTo>
                    <a:cubicBezTo>
                      <a:pt x="788" y="164"/>
                      <a:pt x="672" y="8"/>
                      <a:pt x="528" y="8"/>
                    </a:cubicBezTo>
                    <a:cubicBezTo>
                      <a:pt x="461" y="8"/>
                      <a:pt x="396" y="64"/>
                      <a:pt x="350" y="11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27">
                <a:extLst>
                  <a:ext uri="{FF2B5EF4-FFF2-40B4-BE49-F238E27FC236}">
                    <a16:creationId xmlns:a16="http://schemas.microsoft.com/office/drawing/2014/main" id="{976000C6-9677-49CE-BF8D-7F87E39D3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31250" y="-7721600"/>
                <a:ext cx="1146175" cy="1289050"/>
              </a:xfrm>
              <a:custGeom>
                <a:avLst/>
                <a:gdLst>
                  <a:gd name="T0" fmla="*/ 119 w 708"/>
                  <a:gd name="T1" fmla="*/ 442 h 797"/>
                  <a:gd name="T2" fmla="*/ 0 w 708"/>
                  <a:gd name="T3" fmla="*/ 797 h 797"/>
                  <a:gd name="T4" fmla="*/ 698 w 708"/>
                  <a:gd name="T5" fmla="*/ 797 h 797"/>
                  <a:gd name="T6" fmla="*/ 591 w 708"/>
                  <a:gd name="T7" fmla="*/ 442 h 797"/>
                  <a:gd name="T8" fmla="*/ 708 w 708"/>
                  <a:gd name="T9" fmla="*/ 262 h 797"/>
                  <a:gd name="T10" fmla="*/ 358 w 708"/>
                  <a:gd name="T11" fmla="*/ 0 h 797"/>
                  <a:gd name="T12" fmla="*/ 8 w 708"/>
                  <a:gd name="T13" fmla="*/ 263 h 797"/>
                  <a:gd name="T14" fmla="*/ 119 w 708"/>
                  <a:gd name="T15" fmla="*/ 442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8" h="797">
                    <a:moveTo>
                      <a:pt x="119" y="442"/>
                    </a:moveTo>
                    <a:cubicBezTo>
                      <a:pt x="279" y="595"/>
                      <a:pt x="0" y="797"/>
                      <a:pt x="0" y="797"/>
                    </a:cubicBezTo>
                    <a:cubicBezTo>
                      <a:pt x="698" y="797"/>
                      <a:pt x="698" y="797"/>
                      <a:pt x="698" y="797"/>
                    </a:cubicBezTo>
                    <a:cubicBezTo>
                      <a:pt x="544" y="797"/>
                      <a:pt x="468" y="522"/>
                      <a:pt x="591" y="442"/>
                    </a:cubicBezTo>
                    <a:cubicBezTo>
                      <a:pt x="631" y="400"/>
                      <a:pt x="708" y="367"/>
                      <a:pt x="708" y="262"/>
                    </a:cubicBezTo>
                    <a:cubicBezTo>
                      <a:pt x="708" y="118"/>
                      <a:pt x="551" y="0"/>
                      <a:pt x="358" y="0"/>
                    </a:cubicBezTo>
                    <a:cubicBezTo>
                      <a:pt x="164" y="0"/>
                      <a:pt x="8" y="118"/>
                      <a:pt x="8" y="263"/>
                    </a:cubicBezTo>
                    <a:cubicBezTo>
                      <a:pt x="8" y="329"/>
                      <a:pt x="64" y="396"/>
                      <a:pt x="119" y="442"/>
                    </a:cubicBezTo>
                    <a:close/>
                  </a:path>
                </a:pathLst>
              </a:custGeom>
              <a:solidFill>
                <a:srgbClr val="F5A5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28">
                <a:extLst>
                  <a:ext uri="{FF2B5EF4-FFF2-40B4-BE49-F238E27FC236}">
                    <a16:creationId xmlns:a16="http://schemas.microsoft.com/office/drawing/2014/main" id="{80EEF61A-874B-4A28-BB17-56E158F66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61850" y="-7175500"/>
                <a:ext cx="1143000" cy="1260475"/>
              </a:xfrm>
              <a:custGeom>
                <a:avLst/>
                <a:gdLst>
                  <a:gd name="T0" fmla="*/ 589 w 707"/>
                  <a:gd name="T1" fmla="*/ 345 h 779"/>
                  <a:gd name="T2" fmla="*/ 707 w 707"/>
                  <a:gd name="T3" fmla="*/ 0 h 779"/>
                  <a:gd name="T4" fmla="*/ 9 w 707"/>
                  <a:gd name="T5" fmla="*/ 0 h 779"/>
                  <a:gd name="T6" fmla="*/ 116 w 707"/>
                  <a:gd name="T7" fmla="*/ 345 h 779"/>
                  <a:gd name="T8" fmla="*/ 0 w 707"/>
                  <a:gd name="T9" fmla="*/ 519 h 779"/>
                  <a:gd name="T10" fmla="*/ 350 w 707"/>
                  <a:gd name="T11" fmla="*/ 779 h 779"/>
                  <a:gd name="T12" fmla="*/ 700 w 707"/>
                  <a:gd name="T13" fmla="*/ 521 h 779"/>
                  <a:gd name="T14" fmla="*/ 589 w 707"/>
                  <a:gd name="T15" fmla="*/ 345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7" h="779">
                    <a:moveTo>
                      <a:pt x="589" y="345"/>
                    </a:moveTo>
                    <a:cubicBezTo>
                      <a:pt x="429" y="192"/>
                      <a:pt x="707" y="0"/>
                      <a:pt x="707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3" y="0"/>
                      <a:pt x="239" y="265"/>
                      <a:pt x="116" y="345"/>
                    </a:cubicBezTo>
                    <a:cubicBezTo>
                      <a:pt x="76" y="387"/>
                      <a:pt x="0" y="415"/>
                      <a:pt x="0" y="519"/>
                    </a:cubicBezTo>
                    <a:cubicBezTo>
                      <a:pt x="0" y="664"/>
                      <a:pt x="156" y="779"/>
                      <a:pt x="350" y="779"/>
                    </a:cubicBezTo>
                    <a:cubicBezTo>
                      <a:pt x="543" y="779"/>
                      <a:pt x="700" y="665"/>
                      <a:pt x="700" y="521"/>
                    </a:cubicBezTo>
                    <a:cubicBezTo>
                      <a:pt x="700" y="454"/>
                      <a:pt x="643" y="391"/>
                      <a:pt x="589" y="345"/>
                    </a:cubicBezTo>
                    <a:close/>
                  </a:path>
                </a:pathLst>
              </a:custGeom>
              <a:solidFill>
                <a:srgbClr val="593E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29">
                <a:extLst>
                  <a:ext uri="{FF2B5EF4-FFF2-40B4-BE49-F238E27FC236}">
                    <a16:creationId xmlns:a16="http://schemas.microsoft.com/office/drawing/2014/main" id="{ECD363FD-35D3-438A-B080-DAC39EFA2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9187" y="-13317538"/>
                <a:ext cx="587375" cy="317500"/>
              </a:xfrm>
              <a:custGeom>
                <a:avLst/>
                <a:gdLst>
                  <a:gd name="T0" fmla="*/ 178 w 363"/>
                  <a:gd name="T1" fmla="*/ 73 h 197"/>
                  <a:gd name="T2" fmla="*/ 323 w 363"/>
                  <a:gd name="T3" fmla="*/ 197 h 197"/>
                  <a:gd name="T4" fmla="*/ 362 w 363"/>
                  <a:gd name="T5" fmla="*/ 197 h 197"/>
                  <a:gd name="T6" fmla="*/ 188 w 363"/>
                  <a:gd name="T7" fmla="*/ 0 h 197"/>
                  <a:gd name="T8" fmla="*/ 0 w 363"/>
                  <a:gd name="T9" fmla="*/ 197 h 197"/>
                  <a:gd name="T10" fmla="*/ 32 w 363"/>
                  <a:gd name="T11" fmla="*/ 197 h 197"/>
                  <a:gd name="T12" fmla="*/ 178 w 363"/>
                  <a:gd name="T13" fmla="*/ 7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3" h="197">
                    <a:moveTo>
                      <a:pt x="178" y="73"/>
                    </a:moveTo>
                    <a:cubicBezTo>
                      <a:pt x="306" y="73"/>
                      <a:pt x="321" y="170"/>
                      <a:pt x="323" y="197"/>
                    </a:cubicBezTo>
                    <a:cubicBezTo>
                      <a:pt x="362" y="197"/>
                      <a:pt x="362" y="197"/>
                      <a:pt x="362" y="197"/>
                    </a:cubicBezTo>
                    <a:cubicBezTo>
                      <a:pt x="363" y="162"/>
                      <a:pt x="358" y="0"/>
                      <a:pt x="188" y="0"/>
                    </a:cubicBezTo>
                    <a:cubicBezTo>
                      <a:pt x="8" y="0"/>
                      <a:pt x="0" y="162"/>
                      <a:pt x="0" y="197"/>
                    </a:cubicBezTo>
                    <a:cubicBezTo>
                      <a:pt x="32" y="197"/>
                      <a:pt x="32" y="197"/>
                      <a:pt x="32" y="197"/>
                    </a:cubicBezTo>
                    <a:cubicBezTo>
                      <a:pt x="34" y="170"/>
                      <a:pt x="49" y="73"/>
                      <a:pt x="178" y="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30">
                <a:extLst>
                  <a:ext uri="{FF2B5EF4-FFF2-40B4-BE49-F238E27FC236}">
                    <a16:creationId xmlns:a16="http://schemas.microsoft.com/office/drawing/2014/main" id="{0FCFC99E-4799-4FA4-92F4-FC88A6ACF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1187" y="-13000038"/>
                <a:ext cx="1639887" cy="271463"/>
              </a:xfrm>
              <a:custGeom>
                <a:avLst/>
                <a:gdLst>
                  <a:gd name="T0" fmla="*/ 811 w 1014"/>
                  <a:gd name="T1" fmla="*/ 65 h 167"/>
                  <a:gd name="T2" fmla="*/ 1014 w 1014"/>
                  <a:gd name="T3" fmla="*/ 138 h 167"/>
                  <a:gd name="T4" fmla="*/ 1014 w 1014"/>
                  <a:gd name="T5" fmla="*/ 119 h 167"/>
                  <a:gd name="T6" fmla="*/ 896 w 1014"/>
                  <a:gd name="T7" fmla="*/ 0 h 167"/>
                  <a:gd name="T8" fmla="*/ 676 w 1014"/>
                  <a:gd name="T9" fmla="*/ 0 h 167"/>
                  <a:gd name="T10" fmla="*/ 676 w 1014"/>
                  <a:gd name="T11" fmla="*/ 8 h 167"/>
                  <a:gd name="T12" fmla="*/ 637 w 1014"/>
                  <a:gd name="T13" fmla="*/ 8 h 167"/>
                  <a:gd name="T14" fmla="*/ 637 w 1014"/>
                  <a:gd name="T15" fmla="*/ 0 h 167"/>
                  <a:gd name="T16" fmla="*/ 346 w 1014"/>
                  <a:gd name="T17" fmla="*/ 0 h 167"/>
                  <a:gd name="T18" fmla="*/ 346 w 1014"/>
                  <a:gd name="T19" fmla="*/ 8 h 167"/>
                  <a:gd name="T20" fmla="*/ 315 w 1014"/>
                  <a:gd name="T21" fmla="*/ 8 h 167"/>
                  <a:gd name="T22" fmla="*/ 314 w 1014"/>
                  <a:gd name="T23" fmla="*/ 0 h 167"/>
                  <a:gd name="T24" fmla="*/ 118 w 1014"/>
                  <a:gd name="T25" fmla="*/ 0 h 167"/>
                  <a:gd name="T26" fmla="*/ 0 w 1014"/>
                  <a:gd name="T27" fmla="*/ 119 h 167"/>
                  <a:gd name="T28" fmla="*/ 0 w 1014"/>
                  <a:gd name="T29" fmla="*/ 167 h 167"/>
                  <a:gd name="T30" fmla="*/ 578 w 1014"/>
                  <a:gd name="T31" fmla="*/ 167 h 167"/>
                  <a:gd name="T32" fmla="*/ 811 w 1014"/>
                  <a:gd name="T33" fmla="*/ 6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4" h="167">
                    <a:moveTo>
                      <a:pt x="811" y="65"/>
                    </a:moveTo>
                    <a:cubicBezTo>
                      <a:pt x="888" y="65"/>
                      <a:pt x="959" y="92"/>
                      <a:pt x="1014" y="138"/>
                    </a:cubicBezTo>
                    <a:cubicBezTo>
                      <a:pt x="1014" y="119"/>
                      <a:pt x="1014" y="119"/>
                      <a:pt x="1014" y="119"/>
                    </a:cubicBezTo>
                    <a:cubicBezTo>
                      <a:pt x="1014" y="53"/>
                      <a:pt x="961" y="0"/>
                      <a:pt x="896" y="0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676" y="5"/>
                      <a:pt x="676" y="8"/>
                      <a:pt x="676" y="8"/>
                    </a:cubicBezTo>
                    <a:cubicBezTo>
                      <a:pt x="637" y="8"/>
                      <a:pt x="637" y="8"/>
                      <a:pt x="637" y="8"/>
                    </a:cubicBezTo>
                    <a:cubicBezTo>
                      <a:pt x="637" y="8"/>
                      <a:pt x="638" y="5"/>
                      <a:pt x="637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5"/>
                      <a:pt x="346" y="8"/>
                      <a:pt x="346" y="8"/>
                    </a:cubicBezTo>
                    <a:cubicBezTo>
                      <a:pt x="315" y="8"/>
                      <a:pt x="315" y="8"/>
                      <a:pt x="315" y="8"/>
                    </a:cubicBezTo>
                    <a:cubicBezTo>
                      <a:pt x="315" y="8"/>
                      <a:pt x="314" y="5"/>
                      <a:pt x="314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53" y="0"/>
                      <a:pt x="0" y="53"/>
                      <a:pt x="0" y="119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578" y="167"/>
                      <a:pt x="578" y="167"/>
                      <a:pt x="578" y="167"/>
                    </a:cubicBezTo>
                    <a:cubicBezTo>
                      <a:pt x="636" y="104"/>
                      <a:pt x="719" y="65"/>
                      <a:pt x="811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31">
                <a:extLst>
                  <a:ext uri="{FF2B5EF4-FFF2-40B4-BE49-F238E27FC236}">
                    <a16:creationId xmlns:a16="http://schemas.microsoft.com/office/drawing/2014/main" id="{97637A81-0D16-4E5D-BE1E-8E2AD7639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41187" y="-12569825"/>
                <a:ext cx="1152525" cy="679450"/>
              </a:xfrm>
              <a:custGeom>
                <a:avLst/>
                <a:gdLst>
                  <a:gd name="T0" fmla="*/ 493 w 712"/>
                  <a:gd name="T1" fmla="*/ 118 h 420"/>
                  <a:gd name="T2" fmla="*/ 516 w 712"/>
                  <a:gd name="T3" fmla="*/ 0 h 420"/>
                  <a:gd name="T4" fmla="*/ 262 w 712"/>
                  <a:gd name="T5" fmla="*/ 0 h 420"/>
                  <a:gd name="T6" fmla="*/ 262 w 712"/>
                  <a:gd name="T7" fmla="*/ 59 h 420"/>
                  <a:gd name="T8" fmla="*/ 186 w 712"/>
                  <a:gd name="T9" fmla="*/ 59 h 420"/>
                  <a:gd name="T10" fmla="*/ 186 w 712"/>
                  <a:gd name="T11" fmla="*/ 0 h 420"/>
                  <a:gd name="T12" fmla="*/ 0 w 712"/>
                  <a:gd name="T13" fmla="*/ 0 h 420"/>
                  <a:gd name="T14" fmla="*/ 0 w 712"/>
                  <a:gd name="T15" fmla="*/ 302 h 420"/>
                  <a:gd name="T16" fmla="*/ 118 w 712"/>
                  <a:gd name="T17" fmla="*/ 420 h 420"/>
                  <a:gd name="T18" fmla="*/ 712 w 712"/>
                  <a:gd name="T19" fmla="*/ 420 h 420"/>
                  <a:gd name="T20" fmla="*/ 493 w 712"/>
                  <a:gd name="T21" fmla="*/ 118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2" h="420">
                    <a:moveTo>
                      <a:pt x="493" y="118"/>
                    </a:moveTo>
                    <a:cubicBezTo>
                      <a:pt x="493" y="76"/>
                      <a:pt x="501" y="37"/>
                      <a:pt x="516" y="0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2" y="59"/>
                      <a:pt x="262" y="59"/>
                      <a:pt x="262" y="59"/>
                    </a:cubicBezTo>
                    <a:cubicBezTo>
                      <a:pt x="186" y="59"/>
                      <a:pt x="186" y="59"/>
                      <a:pt x="186" y="59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02"/>
                      <a:pt x="0" y="302"/>
                      <a:pt x="0" y="302"/>
                    </a:cubicBezTo>
                    <a:cubicBezTo>
                      <a:pt x="0" y="367"/>
                      <a:pt x="53" y="420"/>
                      <a:pt x="118" y="420"/>
                    </a:cubicBezTo>
                    <a:cubicBezTo>
                      <a:pt x="712" y="420"/>
                      <a:pt x="712" y="420"/>
                      <a:pt x="712" y="420"/>
                    </a:cubicBezTo>
                    <a:cubicBezTo>
                      <a:pt x="585" y="378"/>
                      <a:pt x="493" y="259"/>
                      <a:pt x="493" y="1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32">
                <a:extLst>
                  <a:ext uri="{FF2B5EF4-FFF2-40B4-BE49-F238E27FC236}">
                    <a16:creationId xmlns:a16="http://schemas.microsoft.com/office/drawing/2014/main" id="{31B871AC-D415-4543-AED0-632F4C6DB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1475" y="-13000038"/>
                <a:ext cx="63500" cy="14288"/>
              </a:xfrm>
              <a:custGeom>
                <a:avLst/>
                <a:gdLst>
                  <a:gd name="T0" fmla="*/ 0 w 39"/>
                  <a:gd name="T1" fmla="*/ 8 h 8"/>
                  <a:gd name="T2" fmla="*/ 39 w 39"/>
                  <a:gd name="T3" fmla="*/ 8 h 8"/>
                  <a:gd name="T4" fmla="*/ 39 w 39"/>
                  <a:gd name="T5" fmla="*/ 0 h 8"/>
                  <a:gd name="T6" fmla="*/ 0 w 39"/>
                  <a:gd name="T7" fmla="*/ 0 h 8"/>
                  <a:gd name="T8" fmla="*/ 0 w 39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8">
                    <a:moveTo>
                      <a:pt x="0" y="8"/>
                    </a:move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5"/>
                      <a:pt x="3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33">
                <a:extLst>
                  <a:ext uri="{FF2B5EF4-FFF2-40B4-BE49-F238E27FC236}">
                    <a16:creationId xmlns:a16="http://schemas.microsoft.com/office/drawing/2014/main" id="{3D410109-EE05-4D0B-A35C-1BD4A258F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9187" y="-13000038"/>
                <a:ext cx="52387" cy="14288"/>
              </a:xfrm>
              <a:custGeom>
                <a:avLst/>
                <a:gdLst>
                  <a:gd name="T0" fmla="*/ 32 w 32"/>
                  <a:gd name="T1" fmla="*/ 8 h 8"/>
                  <a:gd name="T2" fmla="*/ 32 w 32"/>
                  <a:gd name="T3" fmla="*/ 0 h 8"/>
                  <a:gd name="T4" fmla="*/ 0 w 32"/>
                  <a:gd name="T5" fmla="*/ 0 h 8"/>
                  <a:gd name="T6" fmla="*/ 1 w 32"/>
                  <a:gd name="T7" fmla="*/ 8 h 8"/>
                  <a:gd name="T8" fmla="*/ 32 w 32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8">
                    <a:moveTo>
                      <a:pt x="32" y="8"/>
                    </a:moveTo>
                    <a:cubicBezTo>
                      <a:pt x="32" y="8"/>
                      <a:pt x="32" y="5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1" y="8"/>
                      <a:pt x="1" y="8"/>
                    </a:cubicBez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134">
                <a:extLst>
                  <a:ext uri="{FF2B5EF4-FFF2-40B4-BE49-F238E27FC236}">
                    <a16:creationId xmlns:a16="http://schemas.microsoft.com/office/drawing/2014/main" id="{2FA0047D-72D7-4578-BD87-A61C07AF2C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42812" y="-12626975"/>
                <a:ext cx="122237" cy="57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135">
                <a:extLst>
                  <a:ext uri="{FF2B5EF4-FFF2-40B4-BE49-F238E27FC236}">
                    <a16:creationId xmlns:a16="http://schemas.microsoft.com/office/drawing/2014/main" id="{F9BC3C73-E0BE-4EFC-BBE0-1911179F02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06362" y="-12920663"/>
                <a:ext cx="1074737" cy="1076325"/>
              </a:xfrm>
              <a:custGeom>
                <a:avLst/>
                <a:gdLst>
                  <a:gd name="T0" fmla="*/ 332 w 664"/>
                  <a:gd name="T1" fmla="*/ 665 h 665"/>
                  <a:gd name="T2" fmla="*/ 0 w 664"/>
                  <a:gd name="T3" fmla="*/ 333 h 665"/>
                  <a:gd name="T4" fmla="*/ 332 w 664"/>
                  <a:gd name="T5" fmla="*/ 0 h 665"/>
                  <a:gd name="T6" fmla="*/ 664 w 664"/>
                  <a:gd name="T7" fmla="*/ 333 h 665"/>
                  <a:gd name="T8" fmla="*/ 332 w 664"/>
                  <a:gd name="T9" fmla="*/ 665 h 665"/>
                  <a:gd name="T10" fmla="*/ 332 w 664"/>
                  <a:gd name="T11" fmla="*/ 34 h 665"/>
                  <a:gd name="T12" fmla="*/ 33 w 664"/>
                  <a:gd name="T13" fmla="*/ 333 h 665"/>
                  <a:gd name="T14" fmla="*/ 332 w 664"/>
                  <a:gd name="T15" fmla="*/ 632 h 665"/>
                  <a:gd name="T16" fmla="*/ 631 w 664"/>
                  <a:gd name="T17" fmla="*/ 333 h 665"/>
                  <a:gd name="T18" fmla="*/ 332 w 664"/>
                  <a:gd name="T19" fmla="*/ 34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4" h="665">
                    <a:moveTo>
                      <a:pt x="332" y="665"/>
                    </a:moveTo>
                    <a:cubicBezTo>
                      <a:pt x="149" y="665"/>
                      <a:pt x="0" y="516"/>
                      <a:pt x="0" y="333"/>
                    </a:cubicBezTo>
                    <a:cubicBezTo>
                      <a:pt x="0" y="150"/>
                      <a:pt x="149" y="0"/>
                      <a:pt x="332" y="0"/>
                    </a:cubicBezTo>
                    <a:cubicBezTo>
                      <a:pt x="515" y="0"/>
                      <a:pt x="664" y="150"/>
                      <a:pt x="664" y="333"/>
                    </a:cubicBezTo>
                    <a:cubicBezTo>
                      <a:pt x="664" y="516"/>
                      <a:pt x="515" y="665"/>
                      <a:pt x="332" y="665"/>
                    </a:cubicBezTo>
                    <a:close/>
                    <a:moveTo>
                      <a:pt x="332" y="34"/>
                    </a:moveTo>
                    <a:cubicBezTo>
                      <a:pt x="167" y="34"/>
                      <a:pt x="33" y="168"/>
                      <a:pt x="33" y="333"/>
                    </a:cubicBezTo>
                    <a:cubicBezTo>
                      <a:pt x="33" y="498"/>
                      <a:pt x="167" y="632"/>
                      <a:pt x="332" y="632"/>
                    </a:cubicBezTo>
                    <a:cubicBezTo>
                      <a:pt x="497" y="632"/>
                      <a:pt x="631" y="498"/>
                      <a:pt x="631" y="333"/>
                    </a:cubicBezTo>
                    <a:cubicBezTo>
                      <a:pt x="631" y="168"/>
                      <a:pt x="497" y="34"/>
                      <a:pt x="332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36">
                <a:extLst>
                  <a:ext uri="{FF2B5EF4-FFF2-40B4-BE49-F238E27FC236}">
                    <a16:creationId xmlns:a16="http://schemas.microsoft.com/office/drawing/2014/main" id="{CB43A17D-44A7-4AF3-B47A-CA8FF6E7C1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33387" y="-12734925"/>
                <a:ext cx="404812" cy="660400"/>
              </a:xfrm>
              <a:custGeom>
                <a:avLst/>
                <a:gdLst>
                  <a:gd name="T0" fmla="*/ 250 w 250"/>
                  <a:gd name="T1" fmla="*/ 278 h 409"/>
                  <a:gd name="T2" fmla="*/ 213 w 250"/>
                  <a:gd name="T3" fmla="*/ 349 h 409"/>
                  <a:gd name="T4" fmla="*/ 138 w 250"/>
                  <a:gd name="T5" fmla="*/ 372 h 409"/>
                  <a:gd name="T6" fmla="*/ 138 w 250"/>
                  <a:gd name="T7" fmla="*/ 409 h 409"/>
                  <a:gd name="T8" fmla="*/ 112 w 250"/>
                  <a:gd name="T9" fmla="*/ 409 h 409"/>
                  <a:gd name="T10" fmla="*/ 112 w 250"/>
                  <a:gd name="T11" fmla="*/ 372 h 409"/>
                  <a:gd name="T12" fmla="*/ 0 w 250"/>
                  <a:gd name="T13" fmla="*/ 261 h 409"/>
                  <a:gd name="T14" fmla="*/ 64 w 250"/>
                  <a:gd name="T15" fmla="*/ 261 h 409"/>
                  <a:gd name="T16" fmla="*/ 76 w 250"/>
                  <a:gd name="T17" fmla="*/ 300 h 409"/>
                  <a:gd name="T18" fmla="*/ 112 w 250"/>
                  <a:gd name="T19" fmla="*/ 320 h 409"/>
                  <a:gd name="T20" fmla="*/ 112 w 250"/>
                  <a:gd name="T21" fmla="*/ 226 h 409"/>
                  <a:gd name="T22" fmla="*/ 98 w 250"/>
                  <a:gd name="T23" fmla="*/ 222 h 409"/>
                  <a:gd name="T24" fmla="*/ 35 w 250"/>
                  <a:gd name="T25" fmla="*/ 194 h 409"/>
                  <a:gd name="T26" fmla="*/ 9 w 250"/>
                  <a:gd name="T27" fmla="*/ 134 h 409"/>
                  <a:gd name="T28" fmla="*/ 39 w 250"/>
                  <a:gd name="T29" fmla="*/ 64 h 409"/>
                  <a:gd name="T30" fmla="*/ 112 w 250"/>
                  <a:gd name="T31" fmla="*/ 38 h 409"/>
                  <a:gd name="T32" fmla="*/ 112 w 250"/>
                  <a:gd name="T33" fmla="*/ 0 h 409"/>
                  <a:gd name="T34" fmla="*/ 138 w 250"/>
                  <a:gd name="T35" fmla="*/ 0 h 409"/>
                  <a:gd name="T36" fmla="*/ 138 w 250"/>
                  <a:gd name="T37" fmla="*/ 38 h 409"/>
                  <a:gd name="T38" fmla="*/ 209 w 250"/>
                  <a:gd name="T39" fmla="*/ 65 h 409"/>
                  <a:gd name="T40" fmla="*/ 238 w 250"/>
                  <a:gd name="T41" fmla="*/ 133 h 409"/>
                  <a:gd name="T42" fmla="*/ 175 w 250"/>
                  <a:gd name="T43" fmla="*/ 133 h 409"/>
                  <a:gd name="T44" fmla="*/ 164 w 250"/>
                  <a:gd name="T45" fmla="*/ 103 h 409"/>
                  <a:gd name="T46" fmla="*/ 138 w 250"/>
                  <a:gd name="T47" fmla="*/ 91 h 409"/>
                  <a:gd name="T48" fmla="*/ 138 w 250"/>
                  <a:gd name="T49" fmla="*/ 169 h 409"/>
                  <a:gd name="T50" fmla="*/ 161 w 250"/>
                  <a:gd name="T51" fmla="*/ 175 h 409"/>
                  <a:gd name="T52" fmla="*/ 238 w 250"/>
                  <a:gd name="T53" fmla="*/ 224 h 409"/>
                  <a:gd name="T54" fmla="*/ 250 w 250"/>
                  <a:gd name="T55" fmla="*/ 278 h 409"/>
                  <a:gd name="T56" fmla="*/ 112 w 250"/>
                  <a:gd name="T57" fmla="*/ 163 h 409"/>
                  <a:gd name="T58" fmla="*/ 112 w 250"/>
                  <a:gd name="T59" fmla="*/ 91 h 409"/>
                  <a:gd name="T60" fmla="*/ 83 w 250"/>
                  <a:gd name="T61" fmla="*/ 100 h 409"/>
                  <a:gd name="T62" fmla="*/ 71 w 250"/>
                  <a:gd name="T63" fmla="*/ 128 h 409"/>
                  <a:gd name="T64" fmla="*/ 80 w 250"/>
                  <a:gd name="T65" fmla="*/ 150 h 409"/>
                  <a:gd name="T66" fmla="*/ 112 w 250"/>
                  <a:gd name="T67" fmla="*/ 163 h 409"/>
                  <a:gd name="T68" fmla="*/ 186 w 250"/>
                  <a:gd name="T69" fmla="*/ 276 h 409"/>
                  <a:gd name="T70" fmla="*/ 171 w 250"/>
                  <a:gd name="T71" fmla="*/ 247 h 409"/>
                  <a:gd name="T72" fmla="*/ 138 w 250"/>
                  <a:gd name="T73" fmla="*/ 234 h 409"/>
                  <a:gd name="T74" fmla="*/ 138 w 250"/>
                  <a:gd name="T75" fmla="*/ 320 h 409"/>
                  <a:gd name="T76" fmla="*/ 170 w 250"/>
                  <a:gd name="T77" fmla="*/ 308 h 409"/>
                  <a:gd name="T78" fmla="*/ 186 w 250"/>
                  <a:gd name="T79" fmla="*/ 276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50" h="409">
                    <a:moveTo>
                      <a:pt x="250" y="278"/>
                    </a:moveTo>
                    <a:cubicBezTo>
                      <a:pt x="250" y="306"/>
                      <a:pt x="238" y="329"/>
                      <a:pt x="213" y="349"/>
                    </a:cubicBezTo>
                    <a:cubicBezTo>
                      <a:pt x="193" y="364"/>
                      <a:pt x="168" y="372"/>
                      <a:pt x="138" y="372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12" y="409"/>
                      <a:pt x="112" y="409"/>
                      <a:pt x="112" y="409"/>
                    </a:cubicBezTo>
                    <a:cubicBezTo>
                      <a:pt x="112" y="372"/>
                      <a:pt x="112" y="372"/>
                      <a:pt x="112" y="372"/>
                    </a:cubicBezTo>
                    <a:cubicBezTo>
                      <a:pt x="46" y="372"/>
                      <a:pt x="9" y="335"/>
                      <a:pt x="0" y="261"/>
                    </a:cubicBezTo>
                    <a:cubicBezTo>
                      <a:pt x="64" y="261"/>
                      <a:pt x="64" y="261"/>
                      <a:pt x="64" y="261"/>
                    </a:cubicBezTo>
                    <a:cubicBezTo>
                      <a:pt x="64" y="277"/>
                      <a:pt x="68" y="290"/>
                      <a:pt x="76" y="300"/>
                    </a:cubicBezTo>
                    <a:cubicBezTo>
                      <a:pt x="85" y="310"/>
                      <a:pt x="97" y="316"/>
                      <a:pt x="112" y="320"/>
                    </a:cubicBezTo>
                    <a:cubicBezTo>
                      <a:pt x="112" y="226"/>
                      <a:pt x="112" y="226"/>
                      <a:pt x="112" y="226"/>
                    </a:cubicBezTo>
                    <a:cubicBezTo>
                      <a:pt x="98" y="222"/>
                      <a:pt x="98" y="222"/>
                      <a:pt x="98" y="222"/>
                    </a:cubicBezTo>
                    <a:cubicBezTo>
                      <a:pt x="68" y="214"/>
                      <a:pt x="47" y="205"/>
                      <a:pt x="35" y="194"/>
                    </a:cubicBezTo>
                    <a:cubicBezTo>
                      <a:pt x="17" y="180"/>
                      <a:pt x="9" y="160"/>
                      <a:pt x="9" y="134"/>
                    </a:cubicBezTo>
                    <a:cubicBezTo>
                      <a:pt x="9" y="104"/>
                      <a:pt x="19" y="81"/>
                      <a:pt x="39" y="64"/>
                    </a:cubicBezTo>
                    <a:cubicBezTo>
                      <a:pt x="58" y="47"/>
                      <a:pt x="83" y="38"/>
                      <a:pt x="112" y="38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68" y="41"/>
                      <a:pt x="192" y="50"/>
                      <a:pt x="209" y="65"/>
                    </a:cubicBezTo>
                    <a:cubicBezTo>
                      <a:pt x="229" y="82"/>
                      <a:pt x="238" y="105"/>
                      <a:pt x="238" y="133"/>
                    </a:cubicBezTo>
                    <a:cubicBezTo>
                      <a:pt x="175" y="133"/>
                      <a:pt x="175" y="133"/>
                      <a:pt x="175" y="133"/>
                    </a:cubicBezTo>
                    <a:cubicBezTo>
                      <a:pt x="175" y="121"/>
                      <a:pt x="171" y="111"/>
                      <a:pt x="164" y="103"/>
                    </a:cubicBezTo>
                    <a:cubicBezTo>
                      <a:pt x="157" y="95"/>
                      <a:pt x="149" y="91"/>
                      <a:pt x="138" y="91"/>
                    </a:cubicBezTo>
                    <a:cubicBezTo>
                      <a:pt x="138" y="169"/>
                      <a:pt x="138" y="169"/>
                      <a:pt x="138" y="169"/>
                    </a:cubicBezTo>
                    <a:cubicBezTo>
                      <a:pt x="161" y="175"/>
                      <a:pt x="161" y="175"/>
                      <a:pt x="161" y="175"/>
                    </a:cubicBezTo>
                    <a:cubicBezTo>
                      <a:pt x="198" y="185"/>
                      <a:pt x="224" y="201"/>
                      <a:pt x="238" y="224"/>
                    </a:cubicBezTo>
                    <a:cubicBezTo>
                      <a:pt x="246" y="238"/>
                      <a:pt x="250" y="256"/>
                      <a:pt x="250" y="278"/>
                    </a:cubicBezTo>
                    <a:close/>
                    <a:moveTo>
                      <a:pt x="112" y="163"/>
                    </a:moveTo>
                    <a:cubicBezTo>
                      <a:pt x="112" y="91"/>
                      <a:pt x="112" y="91"/>
                      <a:pt x="112" y="91"/>
                    </a:cubicBezTo>
                    <a:cubicBezTo>
                      <a:pt x="100" y="91"/>
                      <a:pt x="91" y="94"/>
                      <a:pt x="83" y="100"/>
                    </a:cubicBezTo>
                    <a:cubicBezTo>
                      <a:pt x="75" y="106"/>
                      <a:pt x="71" y="115"/>
                      <a:pt x="71" y="128"/>
                    </a:cubicBezTo>
                    <a:cubicBezTo>
                      <a:pt x="71" y="137"/>
                      <a:pt x="74" y="145"/>
                      <a:pt x="80" y="150"/>
                    </a:cubicBezTo>
                    <a:cubicBezTo>
                      <a:pt x="85" y="154"/>
                      <a:pt x="95" y="158"/>
                      <a:pt x="112" y="163"/>
                    </a:cubicBezTo>
                    <a:close/>
                    <a:moveTo>
                      <a:pt x="186" y="276"/>
                    </a:moveTo>
                    <a:cubicBezTo>
                      <a:pt x="186" y="264"/>
                      <a:pt x="181" y="254"/>
                      <a:pt x="171" y="247"/>
                    </a:cubicBezTo>
                    <a:cubicBezTo>
                      <a:pt x="165" y="244"/>
                      <a:pt x="154" y="239"/>
                      <a:pt x="138" y="234"/>
                    </a:cubicBezTo>
                    <a:cubicBezTo>
                      <a:pt x="138" y="320"/>
                      <a:pt x="138" y="320"/>
                      <a:pt x="138" y="320"/>
                    </a:cubicBezTo>
                    <a:cubicBezTo>
                      <a:pt x="151" y="318"/>
                      <a:pt x="161" y="315"/>
                      <a:pt x="170" y="308"/>
                    </a:cubicBezTo>
                    <a:cubicBezTo>
                      <a:pt x="181" y="300"/>
                      <a:pt x="186" y="289"/>
                      <a:pt x="186" y="2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37">
                <a:extLst>
                  <a:ext uri="{FF2B5EF4-FFF2-40B4-BE49-F238E27FC236}">
                    <a16:creationId xmlns:a16="http://schemas.microsoft.com/office/drawing/2014/main" id="{DEADCBDC-8D05-43D5-B286-2829F09F2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13850" y="-12512675"/>
                <a:ext cx="401637" cy="1362075"/>
              </a:xfrm>
              <a:custGeom>
                <a:avLst/>
                <a:gdLst>
                  <a:gd name="T0" fmla="*/ 248 w 248"/>
                  <a:gd name="T1" fmla="*/ 830 h 842"/>
                  <a:gd name="T2" fmla="*/ 237 w 248"/>
                  <a:gd name="T3" fmla="*/ 842 h 842"/>
                  <a:gd name="T4" fmla="*/ 12 w 248"/>
                  <a:gd name="T5" fmla="*/ 842 h 842"/>
                  <a:gd name="T6" fmla="*/ 0 w 248"/>
                  <a:gd name="T7" fmla="*/ 830 h 842"/>
                  <a:gd name="T8" fmla="*/ 0 w 248"/>
                  <a:gd name="T9" fmla="*/ 12 h 842"/>
                  <a:gd name="T10" fmla="*/ 12 w 248"/>
                  <a:gd name="T11" fmla="*/ 0 h 842"/>
                  <a:gd name="T12" fmla="*/ 237 w 248"/>
                  <a:gd name="T13" fmla="*/ 0 h 842"/>
                  <a:gd name="T14" fmla="*/ 248 w 248"/>
                  <a:gd name="T15" fmla="*/ 12 h 842"/>
                  <a:gd name="T16" fmla="*/ 248 w 248"/>
                  <a:gd name="T17" fmla="*/ 83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842">
                    <a:moveTo>
                      <a:pt x="248" y="830"/>
                    </a:moveTo>
                    <a:cubicBezTo>
                      <a:pt x="248" y="837"/>
                      <a:pt x="243" y="842"/>
                      <a:pt x="237" y="842"/>
                    </a:cubicBezTo>
                    <a:cubicBezTo>
                      <a:pt x="12" y="842"/>
                      <a:pt x="12" y="842"/>
                      <a:pt x="12" y="842"/>
                    </a:cubicBezTo>
                    <a:cubicBezTo>
                      <a:pt x="5" y="842"/>
                      <a:pt x="0" y="837"/>
                      <a:pt x="0" y="83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3" y="0"/>
                      <a:pt x="248" y="5"/>
                      <a:pt x="248" y="12"/>
                    </a:cubicBezTo>
                    <a:lnTo>
                      <a:pt x="248" y="8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38">
                <a:extLst>
                  <a:ext uri="{FF2B5EF4-FFF2-40B4-BE49-F238E27FC236}">
                    <a16:creationId xmlns:a16="http://schemas.microsoft.com/office/drawing/2014/main" id="{9697E8E9-9439-446B-8D67-4D2F6E592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04263" y="-12006263"/>
                <a:ext cx="401637" cy="855663"/>
              </a:xfrm>
              <a:custGeom>
                <a:avLst/>
                <a:gdLst>
                  <a:gd name="T0" fmla="*/ 248 w 248"/>
                  <a:gd name="T1" fmla="*/ 517 h 529"/>
                  <a:gd name="T2" fmla="*/ 237 w 248"/>
                  <a:gd name="T3" fmla="*/ 529 h 529"/>
                  <a:gd name="T4" fmla="*/ 12 w 248"/>
                  <a:gd name="T5" fmla="*/ 529 h 529"/>
                  <a:gd name="T6" fmla="*/ 0 w 248"/>
                  <a:gd name="T7" fmla="*/ 517 h 529"/>
                  <a:gd name="T8" fmla="*/ 0 w 248"/>
                  <a:gd name="T9" fmla="*/ 11 h 529"/>
                  <a:gd name="T10" fmla="*/ 12 w 248"/>
                  <a:gd name="T11" fmla="*/ 0 h 529"/>
                  <a:gd name="T12" fmla="*/ 237 w 248"/>
                  <a:gd name="T13" fmla="*/ 0 h 529"/>
                  <a:gd name="T14" fmla="*/ 248 w 248"/>
                  <a:gd name="T15" fmla="*/ 11 h 529"/>
                  <a:gd name="T16" fmla="*/ 248 w 248"/>
                  <a:gd name="T17" fmla="*/ 517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529">
                    <a:moveTo>
                      <a:pt x="248" y="517"/>
                    </a:moveTo>
                    <a:cubicBezTo>
                      <a:pt x="248" y="524"/>
                      <a:pt x="243" y="529"/>
                      <a:pt x="237" y="529"/>
                    </a:cubicBezTo>
                    <a:cubicBezTo>
                      <a:pt x="12" y="529"/>
                      <a:pt x="12" y="529"/>
                      <a:pt x="12" y="529"/>
                    </a:cubicBezTo>
                    <a:cubicBezTo>
                      <a:pt x="5" y="529"/>
                      <a:pt x="0" y="524"/>
                      <a:pt x="0" y="5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3" y="0"/>
                      <a:pt x="248" y="5"/>
                      <a:pt x="248" y="11"/>
                    </a:cubicBezTo>
                    <a:lnTo>
                      <a:pt x="248" y="51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39">
                <a:extLst>
                  <a:ext uri="{FF2B5EF4-FFF2-40B4-BE49-F238E27FC236}">
                    <a16:creationId xmlns:a16="http://schemas.microsoft.com/office/drawing/2014/main" id="{B9C23814-9CC0-4CFB-A6BC-5365FD160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24838" y="-11691938"/>
                <a:ext cx="403225" cy="541338"/>
              </a:xfrm>
              <a:custGeom>
                <a:avLst/>
                <a:gdLst>
                  <a:gd name="T0" fmla="*/ 249 w 249"/>
                  <a:gd name="T1" fmla="*/ 323 h 335"/>
                  <a:gd name="T2" fmla="*/ 237 w 249"/>
                  <a:gd name="T3" fmla="*/ 335 h 335"/>
                  <a:gd name="T4" fmla="*/ 12 w 249"/>
                  <a:gd name="T5" fmla="*/ 335 h 335"/>
                  <a:gd name="T6" fmla="*/ 0 w 249"/>
                  <a:gd name="T7" fmla="*/ 323 h 335"/>
                  <a:gd name="T8" fmla="*/ 0 w 249"/>
                  <a:gd name="T9" fmla="*/ 12 h 335"/>
                  <a:gd name="T10" fmla="*/ 12 w 249"/>
                  <a:gd name="T11" fmla="*/ 0 h 335"/>
                  <a:gd name="T12" fmla="*/ 237 w 249"/>
                  <a:gd name="T13" fmla="*/ 0 h 335"/>
                  <a:gd name="T14" fmla="*/ 249 w 249"/>
                  <a:gd name="T15" fmla="*/ 12 h 335"/>
                  <a:gd name="T16" fmla="*/ 249 w 249"/>
                  <a:gd name="T17" fmla="*/ 323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9" h="335">
                    <a:moveTo>
                      <a:pt x="249" y="323"/>
                    </a:moveTo>
                    <a:cubicBezTo>
                      <a:pt x="249" y="330"/>
                      <a:pt x="243" y="335"/>
                      <a:pt x="237" y="335"/>
                    </a:cubicBezTo>
                    <a:cubicBezTo>
                      <a:pt x="12" y="335"/>
                      <a:pt x="12" y="335"/>
                      <a:pt x="12" y="335"/>
                    </a:cubicBezTo>
                    <a:cubicBezTo>
                      <a:pt x="5" y="335"/>
                      <a:pt x="0" y="330"/>
                      <a:pt x="0" y="32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3" y="0"/>
                      <a:pt x="249" y="5"/>
                      <a:pt x="249" y="12"/>
                    </a:cubicBezTo>
                    <a:lnTo>
                      <a:pt x="249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40">
                <a:extLst>
                  <a:ext uri="{FF2B5EF4-FFF2-40B4-BE49-F238E27FC236}">
                    <a16:creationId xmlns:a16="http://schemas.microsoft.com/office/drawing/2014/main" id="{A0F06CC3-FE6D-4DA6-9559-E2E7B4A50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81988" y="-12925425"/>
                <a:ext cx="1076325" cy="1023938"/>
              </a:xfrm>
              <a:custGeom>
                <a:avLst/>
                <a:gdLst>
                  <a:gd name="T0" fmla="*/ 0 w 678"/>
                  <a:gd name="T1" fmla="*/ 645 h 645"/>
                  <a:gd name="T2" fmla="*/ 678 w 678"/>
                  <a:gd name="T3" fmla="*/ 106 h 645"/>
                  <a:gd name="T4" fmla="*/ 627 w 678"/>
                  <a:gd name="T5" fmla="*/ 0 h 645"/>
                  <a:gd name="T6" fmla="*/ 5 w 678"/>
                  <a:gd name="T7" fmla="*/ 506 h 645"/>
                  <a:gd name="T8" fmla="*/ 0 w 678"/>
                  <a:gd name="T9" fmla="*/ 645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645">
                    <a:moveTo>
                      <a:pt x="0" y="645"/>
                    </a:moveTo>
                    <a:lnTo>
                      <a:pt x="678" y="106"/>
                    </a:lnTo>
                    <a:lnTo>
                      <a:pt x="627" y="0"/>
                    </a:lnTo>
                    <a:lnTo>
                      <a:pt x="5" y="506"/>
                    </a:lnTo>
                    <a:lnTo>
                      <a:pt x="0" y="6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141">
                <a:extLst>
                  <a:ext uri="{FF2B5EF4-FFF2-40B4-BE49-F238E27FC236}">
                    <a16:creationId xmlns:a16="http://schemas.microsoft.com/office/drawing/2014/main" id="{7F9E18DE-A856-43CA-AEAD-3CE004246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10650" y="-13123863"/>
                <a:ext cx="636587" cy="590550"/>
              </a:xfrm>
              <a:custGeom>
                <a:avLst/>
                <a:gdLst>
                  <a:gd name="T0" fmla="*/ 0 w 401"/>
                  <a:gd name="T1" fmla="*/ 49 h 372"/>
                  <a:gd name="T2" fmla="*/ 401 w 401"/>
                  <a:gd name="T3" fmla="*/ 0 h 372"/>
                  <a:gd name="T4" fmla="*/ 243 w 401"/>
                  <a:gd name="T5" fmla="*/ 372 h 372"/>
                  <a:gd name="T6" fmla="*/ 0 w 401"/>
                  <a:gd name="T7" fmla="*/ 49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1" h="372">
                    <a:moveTo>
                      <a:pt x="0" y="49"/>
                    </a:moveTo>
                    <a:lnTo>
                      <a:pt x="401" y="0"/>
                    </a:lnTo>
                    <a:lnTo>
                      <a:pt x="243" y="372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142">
                <a:extLst>
                  <a:ext uri="{FF2B5EF4-FFF2-40B4-BE49-F238E27FC236}">
                    <a16:creationId xmlns:a16="http://schemas.microsoft.com/office/drawing/2014/main" id="{5A583D99-C041-44C1-B735-87BFF02B8A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804687" y="-9839325"/>
                <a:ext cx="1346200" cy="1660525"/>
              </a:xfrm>
              <a:custGeom>
                <a:avLst/>
                <a:gdLst>
                  <a:gd name="T0" fmla="*/ 587 w 832"/>
                  <a:gd name="T1" fmla="*/ 1026 h 1026"/>
                  <a:gd name="T2" fmla="*/ 238 w 832"/>
                  <a:gd name="T3" fmla="*/ 1026 h 1026"/>
                  <a:gd name="T4" fmla="*/ 228 w 832"/>
                  <a:gd name="T5" fmla="*/ 1021 h 1026"/>
                  <a:gd name="T6" fmla="*/ 224 w 832"/>
                  <a:gd name="T7" fmla="*/ 1011 h 1026"/>
                  <a:gd name="T8" fmla="*/ 138 w 832"/>
                  <a:gd name="T9" fmla="*/ 796 h 1026"/>
                  <a:gd name="T10" fmla="*/ 6 w 832"/>
                  <a:gd name="T11" fmla="*/ 409 h 1026"/>
                  <a:gd name="T12" fmla="*/ 415 w 832"/>
                  <a:gd name="T13" fmla="*/ 0 h 1026"/>
                  <a:gd name="T14" fmla="*/ 825 w 832"/>
                  <a:gd name="T15" fmla="*/ 409 h 1026"/>
                  <a:gd name="T16" fmla="*/ 666 w 832"/>
                  <a:gd name="T17" fmla="*/ 861 h 1026"/>
                  <a:gd name="T18" fmla="*/ 601 w 832"/>
                  <a:gd name="T19" fmla="*/ 1006 h 1026"/>
                  <a:gd name="T20" fmla="*/ 599 w 832"/>
                  <a:gd name="T21" fmla="*/ 1019 h 1026"/>
                  <a:gd name="T22" fmla="*/ 587 w 832"/>
                  <a:gd name="T23" fmla="*/ 1026 h 1026"/>
                  <a:gd name="T24" fmla="*/ 252 w 832"/>
                  <a:gd name="T25" fmla="*/ 997 h 1026"/>
                  <a:gd name="T26" fmla="*/ 573 w 832"/>
                  <a:gd name="T27" fmla="*/ 997 h 1026"/>
                  <a:gd name="T28" fmla="*/ 640 w 832"/>
                  <a:gd name="T29" fmla="*/ 847 h 1026"/>
                  <a:gd name="T30" fmla="*/ 796 w 832"/>
                  <a:gd name="T31" fmla="*/ 410 h 1026"/>
                  <a:gd name="T32" fmla="*/ 415 w 832"/>
                  <a:gd name="T33" fmla="*/ 29 h 1026"/>
                  <a:gd name="T34" fmla="*/ 35 w 832"/>
                  <a:gd name="T35" fmla="*/ 409 h 1026"/>
                  <a:gd name="T36" fmla="*/ 164 w 832"/>
                  <a:gd name="T37" fmla="*/ 782 h 1026"/>
                  <a:gd name="T38" fmla="*/ 252 w 832"/>
                  <a:gd name="T39" fmla="*/ 997 h 1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2" h="1026">
                    <a:moveTo>
                      <a:pt x="587" y="1026"/>
                    </a:moveTo>
                    <a:cubicBezTo>
                      <a:pt x="238" y="1026"/>
                      <a:pt x="238" y="1026"/>
                      <a:pt x="238" y="1026"/>
                    </a:cubicBezTo>
                    <a:cubicBezTo>
                      <a:pt x="234" y="1026"/>
                      <a:pt x="230" y="1024"/>
                      <a:pt x="228" y="1021"/>
                    </a:cubicBezTo>
                    <a:cubicBezTo>
                      <a:pt x="225" y="1018"/>
                      <a:pt x="224" y="1015"/>
                      <a:pt x="224" y="1011"/>
                    </a:cubicBezTo>
                    <a:cubicBezTo>
                      <a:pt x="225" y="960"/>
                      <a:pt x="183" y="880"/>
                      <a:pt x="138" y="796"/>
                    </a:cubicBezTo>
                    <a:cubicBezTo>
                      <a:pt x="73" y="675"/>
                      <a:pt x="0" y="538"/>
                      <a:pt x="6" y="409"/>
                    </a:cubicBezTo>
                    <a:cubicBezTo>
                      <a:pt x="6" y="183"/>
                      <a:pt x="189" y="0"/>
                      <a:pt x="415" y="0"/>
                    </a:cubicBezTo>
                    <a:cubicBezTo>
                      <a:pt x="641" y="0"/>
                      <a:pt x="825" y="183"/>
                      <a:pt x="825" y="409"/>
                    </a:cubicBezTo>
                    <a:cubicBezTo>
                      <a:pt x="832" y="546"/>
                      <a:pt x="736" y="728"/>
                      <a:pt x="666" y="861"/>
                    </a:cubicBezTo>
                    <a:cubicBezTo>
                      <a:pt x="634" y="922"/>
                      <a:pt x="597" y="992"/>
                      <a:pt x="601" y="1006"/>
                    </a:cubicBezTo>
                    <a:cubicBezTo>
                      <a:pt x="602" y="1011"/>
                      <a:pt x="601" y="1016"/>
                      <a:pt x="599" y="1019"/>
                    </a:cubicBezTo>
                    <a:cubicBezTo>
                      <a:pt x="596" y="1023"/>
                      <a:pt x="592" y="1026"/>
                      <a:pt x="587" y="1026"/>
                    </a:cubicBezTo>
                    <a:close/>
                    <a:moveTo>
                      <a:pt x="252" y="997"/>
                    </a:moveTo>
                    <a:cubicBezTo>
                      <a:pt x="573" y="997"/>
                      <a:pt x="573" y="997"/>
                      <a:pt x="573" y="997"/>
                    </a:cubicBezTo>
                    <a:cubicBezTo>
                      <a:pt x="577" y="969"/>
                      <a:pt x="600" y="923"/>
                      <a:pt x="640" y="847"/>
                    </a:cubicBezTo>
                    <a:cubicBezTo>
                      <a:pt x="709" y="717"/>
                      <a:pt x="803" y="540"/>
                      <a:pt x="796" y="410"/>
                    </a:cubicBezTo>
                    <a:cubicBezTo>
                      <a:pt x="796" y="199"/>
                      <a:pt x="625" y="29"/>
                      <a:pt x="415" y="29"/>
                    </a:cubicBezTo>
                    <a:cubicBezTo>
                      <a:pt x="205" y="29"/>
                      <a:pt x="35" y="199"/>
                      <a:pt x="35" y="409"/>
                    </a:cubicBezTo>
                    <a:cubicBezTo>
                      <a:pt x="30" y="531"/>
                      <a:pt x="101" y="665"/>
                      <a:pt x="164" y="782"/>
                    </a:cubicBezTo>
                    <a:cubicBezTo>
                      <a:pt x="208" y="866"/>
                      <a:pt x="247" y="940"/>
                      <a:pt x="252" y="99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43">
                <a:extLst>
                  <a:ext uri="{FF2B5EF4-FFF2-40B4-BE49-F238E27FC236}">
                    <a16:creationId xmlns:a16="http://schemas.microsoft.com/office/drawing/2014/main" id="{C825483F-836F-4982-847D-00D952F40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03150" y="-8154988"/>
                <a:ext cx="547687" cy="49213"/>
              </a:xfrm>
              <a:custGeom>
                <a:avLst/>
                <a:gdLst>
                  <a:gd name="T0" fmla="*/ 324 w 339"/>
                  <a:gd name="T1" fmla="*/ 30 h 30"/>
                  <a:gd name="T2" fmla="*/ 15 w 339"/>
                  <a:gd name="T3" fmla="*/ 30 h 30"/>
                  <a:gd name="T4" fmla="*/ 0 w 339"/>
                  <a:gd name="T5" fmla="*/ 15 h 30"/>
                  <a:gd name="T6" fmla="*/ 15 w 339"/>
                  <a:gd name="T7" fmla="*/ 0 h 30"/>
                  <a:gd name="T8" fmla="*/ 324 w 339"/>
                  <a:gd name="T9" fmla="*/ 0 h 30"/>
                  <a:gd name="T10" fmla="*/ 339 w 339"/>
                  <a:gd name="T11" fmla="*/ 15 h 30"/>
                  <a:gd name="T12" fmla="*/ 324 w 339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30">
                    <a:moveTo>
                      <a:pt x="324" y="30"/>
                    </a:moveTo>
                    <a:cubicBezTo>
                      <a:pt x="15" y="30"/>
                      <a:pt x="15" y="30"/>
                      <a:pt x="15" y="30"/>
                    </a:cubicBezTo>
                    <a:cubicBezTo>
                      <a:pt x="6" y="30"/>
                      <a:pt x="0" y="23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cubicBezTo>
                      <a:pt x="324" y="0"/>
                      <a:pt x="324" y="0"/>
                      <a:pt x="324" y="0"/>
                    </a:cubicBezTo>
                    <a:cubicBezTo>
                      <a:pt x="332" y="0"/>
                      <a:pt x="339" y="6"/>
                      <a:pt x="339" y="15"/>
                    </a:cubicBezTo>
                    <a:cubicBezTo>
                      <a:pt x="339" y="23"/>
                      <a:pt x="332" y="30"/>
                      <a:pt x="324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144">
                <a:extLst>
                  <a:ext uri="{FF2B5EF4-FFF2-40B4-BE49-F238E27FC236}">
                    <a16:creationId xmlns:a16="http://schemas.microsoft.com/office/drawing/2014/main" id="{4C79C463-104E-4014-A27F-B745433F1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28550" y="-8091488"/>
                <a:ext cx="495300" cy="46038"/>
              </a:xfrm>
              <a:custGeom>
                <a:avLst/>
                <a:gdLst>
                  <a:gd name="T0" fmla="*/ 292 w 306"/>
                  <a:gd name="T1" fmla="*/ 29 h 29"/>
                  <a:gd name="T2" fmla="*/ 15 w 306"/>
                  <a:gd name="T3" fmla="*/ 29 h 29"/>
                  <a:gd name="T4" fmla="*/ 0 w 306"/>
                  <a:gd name="T5" fmla="*/ 15 h 29"/>
                  <a:gd name="T6" fmla="*/ 15 w 306"/>
                  <a:gd name="T7" fmla="*/ 0 h 29"/>
                  <a:gd name="T8" fmla="*/ 292 w 306"/>
                  <a:gd name="T9" fmla="*/ 0 h 29"/>
                  <a:gd name="T10" fmla="*/ 306 w 306"/>
                  <a:gd name="T11" fmla="*/ 15 h 29"/>
                  <a:gd name="T12" fmla="*/ 292 w 306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29">
                    <a:moveTo>
                      <a:pt x="292" y="29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7" y="29"/>
                      <a:pt x="0" y="23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92" y="0"/>
                      <a:pt x="292" y="0"/>
                      <a:pt x="292" y="0"/>
                    </a:cubicBezTo>
                    <a:cubicBezTo>
                      <a:pt x="300" y="0"/>
                      <a:pt x="306" y="7"/>
                      <a:pt x="306" y="15"/>
                    </a:cubicBezTo>
                    <a:cubicBezTo>
                      <a:pt x="306" y="23"/>
                      <a:pt x="300" y="29"/>
                      <a:pt x="292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45">
                <a:extLst>
                  <a:ext uri="{FF2B5EF4-FFF2-40B4-BE49-F238E27FC236}">
                    <a16:creationId xmlns:a16="http://schemas.microsoft.com/office/drawing/2014/main" id="{A194BB40-C7B1-49F2-B3DF-0FF731F21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31725" y="-8029575"/>
                <a:ext cx="488950" cy="47625"/>
              </a:xfrm>
              <a:custGeom>
                <a:avLst/>
                <a:gdLst>
                  <a:gd name="T0" fmla="*/ 288 w 302"/>
                  <a:gd name="T1" fmla="*/ 29 h 29"/>
                  <a:gd name="T2" fmla="*/ 15 w 302"/>
                  <a:gd name="T3" fmla="*/ 29 h 29"/>
                  <a:gd name="T4" fmla="*/ 0 w 302"/>
                  <a:gd name="T5" fmla="*/ 14 h 29"/>
                  <a:gd name="T6" fmla="*/ 15 w 302"/>
                  <a:gd name="T7" fmla="*/ 0 h 29"/>
                  <a:gd name="T8" fmla="*/ 288 w 302"/>
                  <a:gd name="T9" fmla="*/ 0 h 29"/>
                  <a:gd name="T10" fmla="*/ 302 w 302"/>
                  <a:gd name="T11" fmla="*/ 14 h 29"/>
                  <a:gd name="T12" fmla="*/ 288 w 302"/>
                  <a:gd name="T1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2" h="29">
                    <a:moveTo>
                      <a:pt x="288" y="29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7" y="29"/>
                      <a:pt x="0" y="22"/>
                      <a:pt x="0" y="14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296" y="0"/>
                      <a:pt x="302" y="7"/>
                      <a:pt x="302" y="14"/>
                    </a:cubicBezTo>
                    <a:cubicBezTo>
                      <a:pt x="302" y="22"/>
                      <a:pt x="296" y="29"/>
                      <a:pt x="288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46">
                <a:extLst>
                  <a:ext uri="{FF2B5EF4-FFF2-40B4-BE49-F238E27FC236}">
                    <a16:creationId xmlns:a16="http://schemas.microsoft.com/office/drawing/2014/main" id="{B02CE153-71EF-425C-8EA3-26E0D38BD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6012" y="-7966075"/>
                <a:ext cx="458787" cy="46038"/>
              </a:xfrm>
              <a:custGeom>
                <a:avLst/>
                <a:gdLst>
                  <a:gd name="T0" fmla="*/ 270 w 284"/>
                  <a:gd name="T1" fmla="*/ 28 h 28"/>
                  <a:gd name="T2" fmla="*/ 14 w 284"/>
                  <a:gd name="T3" fmla="*/ 28 h 28"/>
                  <a:gd name="T4" fmla="*/ 0 w 284"/>
                  <a:gd name="T5" fmla="*/ 14 h 28"/>
                  <a:gd name="T6" fmla="*/ 14 w 284"/>
                  <a:gd name="T7" fmla="*/ 0 h 28"/>
                  <a:gd name="T8" fmla="*/ 270 w 284"/>
                  <a:gd name="T9" fmla="*/ 0 h 28"/>
                  <a:gd name="T10" fmla="*/ 284 w 284"/>
                  <a:gd name="T11" fmla="*/ 14 h 28"/>
                  <a:gd name="T12" fmla="*/ 270 w 284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4" h="28">
                    <a:moveTo>
                      <a:pt x="270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2"/>
                      <a:pt x="0" y="14"/>
                    </a:cubicBezTo>
                    <a:cubicBezTo>
                      <a:pt x="0" y="7"/>
                      <a:pt x="7" y="0"/>
                      <a:pt x="14" y="0"/>
                    </a:cubicBezTo>
                    <a:cubicBezTo>
                      <a:pt x="270" y="0"/>
                      <a:pt x="270" y="0"/>
                      <a:pt x="270" y="0"/>
                    </a:cubicBezTo>
                    <a:cubicBezTo>
                      <a:pt x="278" y="0"/>
                      <a:pt x="284" y="7"/>
                      <a:pt x="284" y="14"/>
                    </a:cubicBezTo>
                    <a:cubicBezTo>
                      <a:pt x="284" y="22"/>
                      <a:pt x="278" y="28"/>
                      <a:pt x="270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47">
                <a:extLst>
                  <a:ext uri="{FF2B5EF4-FFF2-40B4-BE49-F238E27FC236}">
                    <a16:creationId xmlns:a16="http://schemas.microsoft.com/office/drawing/2014/main" id="{113966ED-C04F-44F9-8740-0173D69BD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74550" y="-9217025"/>
                <a:ext cx="1023937" cy="1012825"/>
              </a:xfrm>
              <a:custGeom>
                <a:avLst/>
                <a:gdLst>
                  <a:gd name="T0" fmla="*/ 0 w 633"/>
                  <a:gd name="T1" fmla="*/ 316 h 626"/>
                  <a:gd name="T2" fmla="*/ 93 w 633"/>
                  <a:gd name="T3" fmla="*/ 102 h 626"/>
                  <a:gd name="T4" fmla="*/ 226 w 633"/>
                  <a:gd name="T5" fmla="*/ 49 h 626"/>
                  <a:gd name="T6" fmla="*/ 264 w 633"/>
                  <a:gd name="T7" fmla="*/ 6 h 626"/>
                  <a:gd name="T8" fmla="*/ 323 w 633"/>
                  <a:gd name="T9" fmla="*/ 69 h 626"/>
                  <a:gd name="T10" fmla="*/ 387 w 633"/>
                  <a:gd name="T11" fmla="*/ 11 h 626"/>
                  <a:gd name="T12" fmla="*/ 431 w 633"/>
                  <a:gd name="T13" fmla="*/ 56 h 626"/>
                  <a:gd name="T14" fmla="*/ 573 w 633"/>
                  <a:gd name="T15" fmla="*/ 142 h 626"/>
                  <a:gd name="T16" fmla="*/ 633 w 633"/>
                  <a:gd name="T17" fmla="*/ 300 h 626"/>
                  <a:gd name="T18" fmla="*/ 465 w 633"/>
                  <a:gd name="T19" fmla="*/ 626 h 626"/>
                  <a:gd name="T20" fmla="*/ 133 w 633"/>
                  <a:gd name="T21" fmla="*/ 626 h 626"/>
                  <a:gd name="T22" fmla="*/ 0 w 633"/>
                  <a:gd name="T23" fmla="*/ 316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3" h="626">
                    <a:moveTo>
                      <a:pt x="0" y="316"/>
                    </a:move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2"/>
                      <a:pt x="155" y="47"/>
                      <a:pt x="226" y="49"/>
                    </a:cubicBezTo>
                    <a:cubicBezTo>
                      <a:pt x="226" y="49"/>
                      <a:pt x="241" y="11"/>
                      <a:pt x="264" y="6"/>
                    </a:cubicBezTo>
                    <a:cubicBezTo>
                      <a:pt x="288" y="0"/>
                      <a:pt x="243" y="34"/>
                      <a:pt x="323" y="69"/>
                    </a:cubicBezTo>
                    <a:cubicBezTo>
                      <a:pt x="323" y="69"/>
                      <a:pt x="389" y="42"/>
                      <a:pt x="387" y="11"/>
                    </a:cubicBezTo>
                    <a:cubicBezTo>
                      <a:pt x="431" y="56"/>
                      <a:pt x="431" y="56"/>
                      <a:pt x="431" y="56"/>
                    </a:cubicBezTo>
                    <a:cubicBezTo>
                      <a:pt x="431" y="56"/>
                      <a:pt x="561" y="76"/>
                      <a:pt x="573" y="142"/>
                    </a:cubicBezTo>
                    <a:cubicBezTo>
                      <a:pt x="586" y="207"/>
                      <a:pt x="633" y="300"/>
                      <a:pt x="633" y="300"/>
                    </a:cubicBezTo>
                    <a:cubicBezTo>
                      <a:pt x="465" y="626"/>
                      <a:pt x="465" y="626"/>
                      <a:pt x="465" y="626"/>
                    </a:cubicBezTo>
                    <a:cubicBezTo>
                      <a:pt x="133" y="626"/>
                      <a:pt x="133" y="626"/>
                      <a:pt x="133" y="626"/>
                    </a:cubicBezTo>
                    <a:lnTo>
                      <a:pt x="0" y="3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48">
                <a:extLst>
                  <a:ext uri="{FF2B5EF4-FFF2-40B4-BE49-F238E27FC236}">
                    <a16:creationId xmlns:a16="http://schemas.microsoft.com/office/drawing/2014/main" id="{5613AEA8-2AE1-47C2-9724-B0C8D24FF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44437" y="-9620250"/>
                <a:ext cx="338137" cy="520700"/>
              </a:xfrm>
              <a:custGeom>
                <a:avLst/>
                <a:gdLst>
                  <a:gd name="T0" fmla="*/ 16 w 209"/>
                  <a:gd name="T1" fmla="*/ 136 h 322"/>
                  <a:gd name="T2" fmla="*/ 38 w 209"/>
                  <a:gd name="T3" fmla="*/ 30 h 322"/>
                  <a:gd name="T4" fmla="*/ 51 w 209"/>
                  <a:gd name="T5" fmla="*/ 19 h 322"/>
                  <a:gd name="T6" fmla="*/ 101 w 209"/>
                  <a:gd name="T7" fmla="*/ 8 h 322"/>
                  <a:gd name="T8" fmla="*/ 187 w 209"/>
                  <a:gd name="T9" fmla="*/ 131 h 322"/>
                  <a:gd name="T10" fmla="*/ 173 w 209"/>
                  <a:gd name="T11" fmla="*/ 193 h 322"/>
                  <a:gd name="T12" fmla="*/ 157 w 209"/>
                  <a:gd name="T13" fmla="*/ 235 h 322"/>
                  <a:gd name="T14" fmla="*/ 160 w 209"/>
                  <a:gd name="T15" fmla="*/ 265 h 322"/>
                  <a:gd name="T16" fmla="*/ 97 w 209"/>
                  <a:gd name="T17" fmla="*/ 322 h 322"/>
                  <a:gd name="T18" fmla="*/ 95 w 209"/>
                  <a:gd name="T19" fmla="*/ 322 h 322"/>
                  <a:gd name="T20" fmla="*/ 38 w 209"/>
                  <a:gd name="T21" fmla="*/ 259 h 322"/>
                  <a:gd name="T22" fmla="*/ 35 w 209"/>
                  <a:gd name="T23" fmla="*/ 223 h 322"/>
                  <a:gd name="T24" fmla="*/ 25 w 209"/>
                  <a:gd name="T25" fmla="*/ 186 h 322"/>
                  <a:gd name="T26" fmla="*/ 16 w 209"/>
                  <a:gd name="T27" fmla="*/ 136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9" h="322">
                    <a:moveTo>
                      <a:pt x="16" y="136"/>
                    </a:moveTo>
                    <a:cubicBezTo>
                      <a:pt x="16" y="136"/>
                      <a:pt x="0" y="66"/>
                      <a:pt x="38" y="30"/>
                    </a:cubicBezTo>
                    <a:cubicBezTo>
                      <a:pt x="42" y="26"/>
                      <a:pt x="46" y="22"/>
                      <a:pt x="51" y="19"/>
                    </a:cubicBezTo>
                    <a:cubicBezTo>
                      <a:pt x="64" y="12"/>
                      <a:pt x="80" y="8"/>
                      <a:pt x="101" y="8"/>
                    </a:cubicBezTo>
                    <a:cubicBezTo>
                      <a:pt x="101" y="8"/>
                      <a:pt x="209" y="0"/>
                      <a:pt x="187" y="131"/>
                    </a:cubicBezTo>
                    <a:cubicBezTo>
                      <a:pt x="187" y="131"/>
                      <a:pt x="195" y="161"/>
                      <a:pt x="173" y="193"/>
                    </a:cubicBezTo>
                    <a:cubicBezTo>
                      <a:pt x="166" y="221"/>
                      <a:pt x="157" y="235"/>
                      <a:pt x="157" y="235"/>
                    </a:cubicBezTo>
                    <a:cubicBezTo>
                      <a:pt x="157" y="235"/>
                      <a:pt x="151" y="256"/>
                      <a:pt x="160" y="265"/>
                    </a:cubicBezTo>
                    <a:cubicBezTo>
                      <a:pt x="169" y="274"/>
                      <a:pt x="149" y="305"/>
                      <a:pt x="97" y="322"/>
                    </a:cubicBezTo>
                    <a:cubicBezTo>
                      <a:pt x="95" y="322"/>
                      <a:pt x="95" y="322"/>
                      <a:pt x="95" y="322"/>
                    </a:cubicBezTo>
                    <a:cubicBezTo>
                      <a:pt x="95" y="322"/>
                      <a:pt x="32" y="301"/>
                      <a:pt x="38" y="259"/>
                    </a:cubicBezTo>
                    <a:cubicBezTo>
                      <a:pt x="35" y="223"/>
                      <a:pt x="35" y="223"/>
                      <a:pt x="35" y="223"/>
                    </a:cubicBezTo>
                    <a:cubicBezTo>
                      <a:pt x="35" y="223"/>
                      <a:pt x="19" y="196"/>
                      <a:pt x="25" y="186"/>
                    </a:cubicBezTo>
                    <a:cubicBezTo>
                      <a:pt x="25" y="186"/>
                      <a:pt x="5" y="141"/>
                      <a:pt x="16" y="1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49">
                <a:extLst>
                  <a:ext uri="{FF2B5EF4-FFF2-40B4-BE49-F238E27FC236}">
                    <a16:creationId xmlns:a16="http://schemas.microsoft.com/office/drawing/2014/main" id="{142E3654-CFF9-4795-B731-8DDE6CCAE2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77775" y="-9207500"/>
                <a:ext cx="250825" cy="228600"/>
              </a:xfrm>
              <a:custGeom>
                <a:avLst/>
                <a:gdLst>
                  <a:gd name="T0" fmla="*/ 15 w 155"/>
                  <a:gd name="T1" fmla="*/ 0 h 141"/>
                  <a:gd name="T2" fmla="*/ 77 w 155"/>
                  <a:gd name="T3" fmla="*/ 73 h 141"/>
                  <a:gd name="T4" fmla="*/ 140 w 155"/>
                  <a:gd name="T5" fmla="*/ 9 h 141"/>
                  <a:gd name="T6" fmla="*/ 154 w 155"/>
                  <a:gd name="T7" fmla="*/ 33 h 141"/>
                  <a:gd name="T8" fmla="*/ 114 w 155"/>
                  <a:gd name="T9" fmla="*/ 141 h 141"/>
                  <a:gd name="T10" fmla="*/ 74 w 155"/>
                  <a:gd name="T11" fmla="*/ 99 h 141"/>
                  <a:gd name="T12" fmla="*/ 32 w 155"/>
                  <a:gd name="T13" fmla="*/ 141 h 141"/>
                  <a:gd name="T14" fmla="*/ 1 w 155"/>
                  <a:gd name="T15" fmla="*/ 15 h 141"/>
                  <a:gd name="T16" fmla="*/ 15 w 155"/>
                  <a:gd name="T1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" h="141">
                    <a:moveTo>
                      <a:pt x="15" y="0"/>
                    </a:moveTo>
                    <a:cubicBezTo>
                      <a:pt x="15" y="0"/>
                      <a:pt x="36" y="66"/>
                      <a:pt x="77" y="73"/>
                    </a:cubicBezTo>
                    <a:cubicBezTo>
                      <a:pt x="115" y="70"/>
                      <a:pt x="140" y="9"/>
                      <a:pt x="140" y="9"/>
                    </a:cubicBezTo>
                    <a:cubicBezTo>
                      <a:pt x="143" y="10"/>
                      <a:pt x="155" y="22"/>
                      <a:pt x="154" y="33"/>
                    </a:cubicBezTo>
                    <a:cubicBezTo>
                      <a:pt x="149" y="70"/>
                      <a:pt x="114" y="141"/>
                      <a:pt x="114" y="141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32" y="141"/>
                      <a:pt x="32" y="141"/>
                      <a:pt x="32" y="141"/>
                    </a:cubicBezTo>
                    <a:cubicBezTo>
                      <a:pt x="32" y="141"/>
                      <a:pt x="2" y="58"/>
                      <a:pt x="1" y="15"/>
                    </a:cubicBezTo>
                    <a:cubicBezTo>
                      <a:pt x="0" y="5"/>
                      <a:pt x="13" y="4"/>
                      <a:pt x="15" y="0"/>
                    </a:cubicBezTo>
                    <a:close/>
                  </a:path>
                </a:pathLst>
              </a:custGeom>
              <a:solidFill>
                <a:srgbClr val="5D5E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50">
                <a:extLst>
                  <a:ext uri="{FF2B5EF4-FFF2-40B4-BE49-F238E27FC236}">
                    <a16:creationId xmlns:a16="http://schemas.microsoft.com/office/drawing/2014/main" id="{2496A311-5A11-4CA0-A79D-9EBAA7B0F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2862" y="-9037638"/>
                <a:ext cx="107950" cy="265113"/>
              </a:xfrm>
              <a:custGeom>
                <a:avLst/>
                <a:gdLst>
                  <a:gd name="T0" fmla="*/ 50 w 68"/>
                  <a:gd name="T1" fmla="*/ 0 h 167"/>
                  <a:gd name="T2" fmla="*/ 68 w 68"/>
                  <a:gd name="T3" fmla="*/ 129 h 167"/>
                  <a:gd name="T4" fmla="*/ 33 w 68"/>
                  <a:gd name="T5" fmla="*/ 167 h 167"/>
                  <a:gd name="T6" fmla="*/ 0 w 68"/>
                  <a:gd name="T7" fmla="*/ 129 h 167"/>
                  <a:gd name="T8" fmla="*/ 21 w 68"/>
                  <a:gd name="T9" fmla="*/ 4 h 167"/>
                  <a:gd name="T10" fmla="*/ 50 w 68"/>
                  <a:gd name="T11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167">
                    <a:moveTo>
                      <a:pt x="50" y="0"/>
                    </a:moveTo>
                    <a:lnTo>
                      <a:pt x="68" y="129"/>
                    </a:lnTo>
                    <a:lnTo>
                      <a:pt x="33" y="167"/>
                    </a:lnTo>
                    <a:lnTo>
                      <a:pt x="0" y="129"/>
                    </a:lnTo>
                    <a:lnTo>
                      <a:pt x="21" y="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51">
                <a:extLst>
                  <a:ext uri="{FF2B5EF4-FFF2-40B4-BE49-F238E27FC236}">
                    <a16:creationId xmlns:a16="http://schemas.microsoft.com/office/drawing/2014/main" id="{86BE8831-E62F-4399-B029-AE6FC99D4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65087" y="-9088438"/>
                <a:ext cx="69850" cy="77788"/>
              </a:xfrm>
              <a:custGeom>
                <a:avLst/>
                <a:gdLst>
                  <a:gd name="T0" fmla="*/ 7 w 44"/>
                  <a:gd name="T1" fmla="*/ 7 h 48"/>
                  <a:gd name="T2" fmla="*/ 39 w 44"/>
                  <a:gd name="T3" fmla="*/ 7 h 48"/>
                  <a:gd name="T4" fmla="*/ 42 w 44"/>
                  <a:gd name="T5" fmla="*/ 34 h 48"/>
                  <a:gd name="T6" fmla="*/ 22 w 44"/>
                  <a:gd name="T7" fmla="*/ 48 h 48"/>
                  <a:gd name="T8" fmla="*/ 2 w 44"/>
                  <a:gd name="T9" fmla="*/ 34 h 48"/>
                  <a:gd name="T10" fmla="*/ 7 w 44"/>
                  <a:gd name="T11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48">
                    <a:moveTo>
                      <a:pt x="7" y="7"/>
                    </a:moveTo>
                    <a:cubicBezTo>
                      <a:pt x="15" y="0"/>
                      <a:pt x="33" y="7"/>
                      <a:pt x="39" y="7"/>
                    </a:cubicBezTo>
                    <a:cubicBezTo>
                      <a:pt x="44" y="7"/>
                      <a:pt x="42" y="34"/>
                      <a:pt x="42" y="34"/>
                    </a:cubicBezTo>
                    <a:cubicBezTo>
                      <a:pt x="42" y="34"/>
                      <a:pt x="35" y="48"/>
                      <a:pt x="22" y="48"/>
                    </a:cubicBezTo>
                    <a:cubicBezTo>
                      <a:pt x="10" y="48"/>
                      <a:pt x="2" y="34"/>
                      <a:pt x="2" y="34"/>
                    </a:cubicBezTo>
                    <a:cubicBezTo>
                      <a:pt x="2" y="34"/>
                      <a:pt x="0" y="14"/>
                      <a:pt x="7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52">
                <a:extLst>
                  <a:ext uri="{FF2B5EF4-FFF2-40B4-BE49-F238E27FC236}">
                    <a16:creationId xmlns:a16="http://schemas.microsoft.com/office/drawing/2014/main" id="{45EC5274-BD94-400C-8143-F1F896CC7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6037" y="-9621838"/>
                <a:ext cx="58737" cy="52388"/>
              </a:xfrm>
              <a:custGeom>
                <a:avLst/>
                <a:gdLst>
                  <a:gd name="T0" fmla="*/ 0 w 36"/>
                  <a:gd name="T1" fmla="*/ 2 h 33"/>
                  <a:gd name="T2" fmla="*/ 36 w 36"/>
                  <a:gd name="T3" fmla="*/ 33 h 33"/>
                  <a:gd name="T4" fmla="*/ 0 w 36"/>
                  <a:gd name="T5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33">
                    <a:moveTo>
                      <a:pt x="0" y="2"/>
                    </a:moveTo>
                    <a:cubicBezTo>
                      <a:pt x="0" y="2"/>
                      <a:pt x="31" y="7"/>
                      <a:pt x="36" y="33"/>
                    </a:cubicBezTo>
                    <a:cubicBezTo>
                      <a:pt x="36" y="33"/>
                      <a:pt x="36" y="0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53">
                <a:extLst>
                  <a:ext uri="{FF2B5EF4-FFF2-40B4-BE49-F238E27FC236}">
                    <a16:creationId xmlns:a16="http://schemas.microsoft.com/office/drawing/2014/main" id="{CB0E444C-0AB2-40A5-831F-66988A312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76200" y="-9626600"/>
                <a:ext cx="58737" cy="52388"/>
              </a:xfrm>
              <a:custGeom>
                <a:avLst/>
                <a:gdLst>
                  <a:gd name="T0" fmla="*/ 37 w 37"/>
                  <a:gd name="T1" fmla="*/ 1 h 32"/>
                  <a:gd name="T2" fmla="*/ 2 w 37"/>
                  <a:gd name="T3" fmla="*/ 32 h 32"/>
                  <a:gd name="T4" fmla="*/ 37 w 37"/>
                  <a:gd name="T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32">
                    <a:moveTo>
                      <a:pt x="37" y="1"/>
                    </a:moveTo>
                    <a:cubicBezTo>
                      <a:pt x="37" y="1"/>
                      <a:pt x="6" y="7"/>
                      <a:pt x="2" y="32"/>
                    </a:cubicBezTo>
                    <a:cubicBezTo>
                      <a:pt x="2" y="32"/>
                      <a:pt x="0" y="0"/>
                      <a:pt x="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54">
                <a:extLst>
                  <a:ext uri="{FF2B5EF4-FFF2-40B4-BE49-F238E27FC236}">
                    <a16:creationId xmlns:a16="http://schemas.microsoft.com/office/drawing/2014/main" id="{1ACBC73B-7E04-43F8-A3FE-B21D907EA7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077238" y="-9567863"/>
                <a:ext cx="1309687" cy="1311275"/>
              </a:xfrm>
              <a:custGeom>
                <a:avLst/>
                <a:gdLst>
                  <a:gd name="T0" fmla="*/ 389 w 810"/>
                  <a:gd name="T1" fmla="*/ 9 h 810"/>
                  <a:gd name="T2" fmla="*/ 10 w 810"/>
                  <a:gd name="T3" fmla="*/ 422 h 810"/>
                  <a:gd name="T4" fmla="*/ 422 w 810"/>
                  <a:gd name="T5" fmla="*/ 801 h 810"/>
                  <a:gd name="T6" fmla="*/ 801 w 810"/>
                  <a:gd name="T7" fmla="*/ 389 h 810"/>
                  <a:gd name="T8" fmla="*/ 389 w 810"/>
                  <a:gd name="T9" fmla="*/ 9 h 810"/>
                  <a:gd name="T10" fmla="*/ 419 w 810"/>
                  <a:gd name="T11" fmla="*/ 732 h 810"/>
                  <a:gd name="T12" fmla="*/ 78 w 810"/>
                  <a:gd name="T13" fmla="*/ 419 h 810"/>
                  <a:gd name="T14" fmla="*/ 392 w 810"/>
                  <a:gd name="T15" fmla="*/ 78 h 810"/>
                  <a:gd name="T16" fmla="*/ 733 w 810"/>
                  <a:gd name="T17" fmla="*/ 391 h 810"/>
                  <a:gd name="T18" fmla="*/ 419 w 810"/>
                  <a:gd name="T19" fmla="*/ 732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0" h="810">
                    <a:moveTo>
                      <a:pt x="389" y="9"/>
                    </a:moveTo>
                    <a:cubicBezTo>
                      <a:pt x="170" y="18"/>
                      <a:pt x="0" y="203"/>
                      <a:pt x="10" y="422"/>
                    </a:cubicBezTo>
                    <a:cubicBezTo>
                      <a:pt x="19" y="640"/>
                      <a:pt x="203" y="810"/>
                      <a:pt x="422" y="801"/>
                    </a:cubicBezTo>
                    <a:cubicBezTo>
                      <a:pt x="641" y="792"/>
                      <a:pt x="810" y="607"/>
                      <a:pt x="801" y="389"/>
                    </a:cubicBezTo>
                    <a:cubicBezTo>
                      <a:pt x="792" y="170"/>
                      <a:pt x="607" y="0"/>
                      <a:pt x="389" y="9"/>
                    </a:cubicBezTo>
                    <a:close/>
                    <a:moveTo>
                      <a:pt x="419" y="732"/>
                    </a:moveTo>
                    <a:cubicBezTo>
                      <a:pt x="238" y="740"/>
                      <a:pt x="86" y="600"/>
                      <a:pt x="78" y="419"/>
                    </a:cubicBezTo>
                    <a:cubicBezTo>
                      <a:pt x="70" y="238"/>
                      <a:pt x="211" y="85"/>
                      <a:pt x="392" y="78"/>
                    </a:cubicBezTo>
                    <a:cubicBezTo>
                      <a:pt x="572" y="70"/>
                      <a:pt x="725" y="211"/>
                      <a:pt x="733" y="391"/>
                    </a:cubicBezTo>
                    <a:cubicBezTo>
                      <a:pt x="740" y="572"/>
                      <a:pt x="600" y="725"/>
                      <a:pt x="419" y="7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55">
                <a:extLst>
                  <a:ext uri="{FF2B5EF4-FFF2-40B4-BE49-F238E27FC236}">
                    <a16:creationId xmlns:a16="http://schemas.microsoft.com/office/drawing/2014/main" id="{637E7F3E-5EB1-4067-8700-33A3D9166C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80450" y="-9264650"/>
                <a:ext cx="704850" cy="704850"/>
              </a:xfrm>
              <a:custGeom>
                <a:avLst/>
                <a:gdLst>
                  <a:gd name="T0" fmla="*/ 209 w 436"/>
                  <a:gd name="T1" fmla="*/ 5 h 436"/>
                  <a:gd name="T2" fmla="*/ 5 w 436"/>
                  <a:gd name="T3" fmla="*/ 227 h 436"/>
                  <a:gd name="T4" fmla="*/ 227 w 436"/>
                  <a:gd name="T5" fmla="*/ 431 h 436"/>
                  <a:gd name="T6" fmla="*/ 432 w 436"/>
                  <a:gd name="T7" fmla="*/ 209 h 436"/>
                  <a:gd name="T8" fmla="*/ 209 w 436"/>
                  <a:gd name="T9" fmla="*/ 5 h 436"/>
                  <a:gd name="T10" fmla="*/ 224 w 436"/>
                  <a:gd name="T11" fmla="*/ 352 h 436"/>
                  <a:gd name="T12" fmla="*/ 85 w 436"/>
                  <a:gd name="T13" fmla="*/ 224 h 436"/>
                  <a:gd name="T14" fmla="*/ 213 w 436"/>
                  <a:gd name="T15" fmla="*/ 85 h 436"/>
                  <a:gd name="T16" fmla="*/ 352 w 436"/>
                  <a:gd name="T17" fmla="*/ 213 h 436"/>
                  <a:gd name="T18" fmla="*/ 224 w 436"/>
                  <a:gd name="T19" fmla="*/ 352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6" h="436">
                    <a:moveTo>
                      <a:pt x="209" y="5"/>
                    </a:moveTo>
                    <a:cubicBezTo>
                      <a:pt x="92" y="10"/>
                      <a:pt x="0" y="109"/>
                      <a:pt x="5" y="227"/>
                    </a:cubicBezTo>
                    <a:cubicBezTo>
                      <a:pt x="10" y="345"/>
                      <a:pt x="110" y="436"/>
                      <a:pt x="227" y="431"/>
                    </a:cubicBezTo>
                    <a:cubicBezTo>
                      <a:pt x="345" y="426"/>
                      <a:pt x="436" y="327"/>
                      <a:pt x="432" y="209"/>
                    </a:cubicBezTo>
                    <a:cubicBezTo>
                      <a:pt x="427" y="91"/>
                      <a:pt x="327" y="0"/>
                      <a:pt x="209" y="5"/>
                    </a:cubicBezTo>
                    <a:close/>
                    <a:moveTo>
                      <a:pt x="224" y="352"/>
                    </a:moveTo>
                    <a:cubicBezTo>
                      <a:pt x="150" y="355"/>
                      <a:pt x="88" y="297"/>
                      <a:pt x="85" y="224"/>
                    </a:cubicBezTo>
                    <a:cubicBezTo>
                      <a:pt x="82" y="150"/>
                      <a:pt x="139" y="88"/>
                      <a:pt x="213" y="85"/>
                    </a:cubicBezTo>
                    <a:cubicBezTo>
                      <a:pt x="287" y="81"/>
                      <a:pt x="349" y="139"/>
                      <a:pt x="352" y="213"/>
                    </a:cubicBezTo>
                    <a:cubicBezTo>
                      <a:pt x="355" y="286"/>
                      <a:pt x="298" y="349"/>
                      <a:pt x="224" y="3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56">
                <a:extLst>
                  <a:ext uri="{FF2B5EF4-FFF2-40B4-BE49-F238E27FC236}">
                    <a16:creationId xmlns:a16="http://schemas.microsoft.com/office/drawing/2014/main" id="{9D016528-FCD9-4F23-8FF2-13BF49C98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32875" y="-9939338"/>
                <a:ext cx="627062" cy="1058863"/>
              </a:xfrm>
              <a:custGeom>
                <a:avLst/>
                <a:gdLst>
                  <a:gd name="T0" fmla="*/ 395 w 395"/>
                  <a:gd name="T1" fmla="*/ 95 h 667"/>
                  <a:gd name="T2" fmla="*/ 275 w 395"/>
                  <a:gd name="T3" fmla="*/ 119 h 667"/>
                  <a:gd name="T4" fmla="*/ 311 w 395"/>
                  <a:gd name="T5" fmla="*/ 44 h 667"/>
                  <a:gd name="T6" fmla="*/ 283 w 395"/>
                  <a:gd name="T7" fmla="*/ 30 h 667"/>
                  <a:gd name="T8" fmla="*/ 248 w 395"/>
                  <a:gd name="T9" fmla="*/ 103 h 667"/>
                  <a:gd name="T10" fmla="*/ 193 w 395"/>
                  <a:gd name="T11" fmla="*/ 0 h 667"/>
                  <a:gd name="T12" fmla="*/ 124 w 395"/>
                  <a:gd name="T13" fmla="*/ 147 h 667"/>
                  <a:gd name="T14" fmla="*/ 158 w 395"/>
                  <a:gd name="T15" fmla="*/ 254 h 667"/>
                  <a:gd name="T16" fmla="*/ 5 w 395"/>
                  <a:gd name="T17" fmla="*/ 581 h 667"/>
                  <a:gd name="T18" fmla="*/ 0 w 395"/>
                  <a:gd name="T19" fmla="*/ 667 h 667"/>
                  <a:gd name="T20" fmla="*/ 66 w 395"/>
                  <a:gd name="T21" fmla="*/ 609 h 667"/>
                  <a:gd name="T22" fmla="*/ 217 w 395"/>
                  <a:gd name="T23" fmla="*/ 287 h 667"/>
                  <a:gd name="T24" fmla="*/ 327 w 395"/>
                  <a:gd name="T25" fmla="*/ 241 h 667"/>
                  <a:gd name="T26" fmla="*/ 395 w 395"/>
                  <a:gd name="T27" fmla="*/ 95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95" h="667">
                    <a:moveTo>
                      <a:pt x="395" y="95"/>
                    </a:moveTo>
                    <a:lnTo>
                      <a:pt x="275" y="119"/>
                    </a:lnTo>
                    <a:lnTo>
                      <a:pt x="311" y="44"/>
                    </a:lnTo>
                    <a:lnTo>
                      <a:pt x="283" y="30"/>
                    </a:lnTo>
                    <a:lnTo>
                      <a:pt x="248" y="103"/>
                    </a:lnTo>
                    <a:lnTo>
                      <a:pt x="193" y="0"/>
                    </a:lnTo>
                    <a:lnTo>
                      <a:pt x="124" y="147"/>
                    </a:lnTo>
                    <a:lnTo>
                      <a:pt x="158" y="254"/>
                    </a:lnTo>
                    <a:lnTo>
                      <a:pt x="5" y="581"/>
                    </a:lnTo>
                    <a:lnTo>
                      <a:pt x="0" y="667"/>
                    </a:lnTo>
                    <a:lnTo>
                      <a:pt x="66" y="609"/>
                    </a:lnTo>
                    <a:lnTo>
                      <a:pt x="217" y="287"/>
                    </a:lnTo>
                    <a:lnTo>
                      <a:pt x="327" y="241"/>
                    </a:lnTo>
                    <a:lnTo>
                      <a:pt x="395" y="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57">
                <a:extLst>
                  <a:ext uri="{FF2B5EF4-FFF2-40B4-BE49-F238E27FC236}">
                    <a16:creationId xmlns:a16="http://schemas.microsoft.com/office/drawing/2014/main" id="{4C77ABAE-43D8-4A8B-9ABD-2829A55558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51675" y="-6851650"/>
                <a:ext cx="7554912" cy="4259263"/>
              </a:xfrm>
              <a:custGeom>
                <a:avLst/>
                <a:gdLst>
                  <a:gd name="T0" fmla="*/ 0 w 4670"/>
                  <a:gd name="T1" fmla="*/ 0 h 2632"/>
                  <a:gd name="T2" fmla="*/ 455 w 4670"/>
                  <a:gd name="T3" fmla="*/ 1427 h 2632"/>
                  <a:gd name="T4" fmla="*/ 823 w 4670"/>
                  <a:gd name="T5" fmla="*/ 2239 h 2632"/>
                  <a:gd name="T6" fmla="*/ 825 w 4670"/>
                  <a:gd name="T7" fmla="*/ 2240 h 2632"/>
                  <a:gd name="T8" fmla="*/ 2345 w 4670"/>
                  <a:gd name="T9" fmla="*/ 2612 h 2632"/>
                  <a:gd name="T10" fmla="*/ 3829 w 4670"/>
                  <a:gd name="T11" fmla="*/ 2403 h 2632"/>
                  <a:gd name="T12" fmla="*/ 3833 w 4670"/>
                  <a:gd name="T13" fmla="*/ 2400 h 2632"/>
                  <a:gd name="T14" fmla="*/ 4272 w 4670"/>
                  <a:gd name="T15" fmla="*/ 1422 h 2632"/>
                  <a:gd name="T16" fmla="*/ 4275 w 4670"/>
                  <a:gd name="T17" fmla="*/ 1235 h 2632"/>
                  <a:gd name="T18" fmla="*/ 4670 w 4670"/>
                  <a:gd name="T19" fmla="*/ 26 h 2632"/>
                  <a:gd name="T20" fmla="*/ 4670 w 4670"/>
                  <a:gd name="T21" fmla="*/ 0 h 2632"/>
                  <a:gd name="T22" fmla="*/ 0 w 4670"/>
                  <a:gd name="T2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70" h="2632">
                    <a:moveTo>
                      <a:pt x="0" y="0"/>
                    </a:moveTo>
                    <a:cubicBezTo>
                      <a:pt x="339" y="662"/>
                      <a:pt x="422" y="1070"/>
                      <a:pt x="455" y="1427"/>
                    </a:cubicBezTo>
                    <a:cubicBezTo>
                      <a:pt x="487" y="1777"/>
                      <a:pt x="611" y="2049"/>
                      <a:pt x="823" y="2239"/>
                    </a:cubicBezTo>
                    <a:cubicBezTo>
                      <a:pt x="825" y="2240"/>
                      <a:pt x="825" y="2240"/>
                      <a:pt x="825" y="2240"/>
                    </a:cubicBezTo>
                    <a:cubicBezTo>
                      <a:pt x="827" y="2244"/>
                      <a:pt x="1074" y="2591"/>
                      <a:pt x="2345" y="2612"/>
                    </a:cubicBezTo>
                    <a:cubicBezTo>
                      <a:pt x="3615" y="2632"/>
                      <a:pt x="3828" y="2405"/>
                      <a:pt x="3829" y="2403"/>
                    </a:cubicBezTo>
                    <a:cubicBezTo>
                      <a:pt x="3833" y="2400"/>
                      <a:pt x="3833" y="2400"/>
                      <a:pt x="3833" y="2400"/>
                    </a:cubicBezTo>
                    <a:cubicBezTo>
                      <a:pt x="4172" y="2231"/>
                      <a:pt x="4255" y="1608"/>
                      <a:pt x="4272" y="1422"/>
                    </a:cubicBezTo>
                    <a:cubicBezTo>
                      <a:pt x="4278" y="1358"/>
                      <a:pt x="4271" y="1296"/>
                      <a:pt x="4275" y="1235"/>
                    </a:cubicBezTo>
                    <a:cubicBezTo>
                      <a:pt x="4292" y="919"/>
                      <a:pt x="4296" y="593"/>
                      <a:pt x="4670" y="26"/>
                    </a:cubicBezTo>
                    <a:cubicBezTo>
                      <a:pt x="4670" y="0"/>
                      <a:pt x="4670" y="0"/>
                      <a:pt x="467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A5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8">
                <a:extLst>
                  <a:ext uri="{FF2B5EF4-FFF2-40B4-BE49-F238E27FC236}">
                    <a16:creationId xmlns:a16="http://schemas.microsoft.com/office/drawing/2014/main" id="{8C3EF490-D30C-4594-A305-43080E530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2888" y="-14490700"/>
                <a:ext cx="2586037" cy="7604125"/>
              </a:xfrm>
              <a:custGeom>
                <a:avLst/>
                <a:gdLst>
                  <a:gd name="T0" fmla="*/ 1340 w 1599"/>
                  <a:gd name="T1" fmla="*/ 3188 h 4700"/>
                  <a:gd name="T2" fmla="*/ 1163 w 1599"/>
                  <a:gd name="T3" fmla="*/ 3299 h 4700"/>
                  <a:gd name="T4" fmla="*/ 1046 w 1599"/>
                  <a:gd name="T5" fmla="*/ 3343 h 4700"/>
                  <a:gd name="T6" fmla="*/ 1046 w 1599"/>
                  <a:gd name="T7" fmla="*/ 0 h 4700"/>
                  <a:gd name="T8" fmla="*/ 1017 w 1599"/>
                  <a:gd name="T9" fmla="*/ 0 h 4700"/>
                  <a:gd name="T10" fmla="*/ 135 w 1599"/>
                  <a:gd name="T11" fmla="*/ 2030 h 4700"/>
                  <a:gd name="T12" fmla="*/ 917 w 1599"/>
                  <a:gd name="T13" fmla="*/ 4499 h 4700"/>
                  <a:gd name="T14" fmla="*/ 1046 w 1599"/>
                  <a:gd name="T15" fmla="*/ 4700 h 4700"/>
                  <a:gd name="T16" fmla="*/ 1046 w 1599"/>
                  <a:gd name="T17" fmla="*/ 3710 h 4700"/>
                  <a:gd name="T18" fmla="*/ 1163 w 1599"/>
                  <a:gd name="T19" fmla="*/ 3771 h 4700"/>
                  <a:gd name="T20" fmla="*/ 1339 w 1599"/>
                  <a:gd name="T21" fmla="*/ 3888 h 4700"/>
                  <a:gd name="T22" fmla="*/ 1599 w 1599"/>
                  <a:gd name="T23" fmla="*/ 3538 h 4700"/>
                  <a:gd name="T24" fmla="*/ 1340 w 1599"/>
                  <a:gd name="T25" fmla="*/ 3188 h 4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9" h="4700">
                    <a:moveTo>
                      <a:pt x="1340" y="3188"/>
                    </a:moveTo>
                    <a:cubicBezTo>
                      <a:pt x="1273" y="3188"/>
                      <a:pt x="1209" y="3244"/>
                      <a:pt x="1163" y="3299"/>
                    </a:cubicBezTo>
                    <a:cubicBezTo>
                      <a:pt x="1116" y="3348"/>
                      <a:pt x="1065" y="3355"/>
                      <a:pt x="1046" y="3343"/>
                    </a:cubicBezTo>
                    <a:cubicBezTo>
                      <a:pt x="1046" y="0"/>
                      <a:pt x="1046" y="0"/>
                      <a:pt x="1046" y="0"/>
                    </a:cubicBezTo>
                    <a:cubicBezTo>
                      <a:pt x="1017" y="0"/>
                      <a:pt x="1017" y="0"/>
                      <a:pt x="1017" y="0"/>
                    </a:cubicBezTo>
                    <a:cubicBezTo>
                      <a:pt x="603" y="461"/>
                      <a:pt x="252" y="1092"/>
                      <a:pt x="135" y="2030"/>
                    </a:cubicBezTo>
                    <a:cubicBezTo>
                      <a:pt x="134" y="2042"/>
                      <a:pt x="0" y="3245"/>
                      <a:pt x="917" y="4499"/>
                    </a:cubicBezTo>
                    <a:cubicBezTo>
                      <a:pt x="958" y="4568"/>
                      <a:pt x="989" y="4635"/>
                      <a:pt x="1046" y="4700"/>
                    </a:cubicBezTo>
                    <a:cubicBezTo>
                      <a:pt x="1046" y="3710"/>
                      <a:pt x="1046" y="3710"/>
                      <a:pt x="1046" y="3710"/>
                    </a:cubicBezTo>
                    <a:cubicBezTo>
                      <a:pt x="1076" y="3707"/>
                      <a:pt x="1133" y="3725"/>
                      <a:pt x="1163" y="3771"/>
                    </a:cubicBezTo>
                    <a:cubicBezTo>
                      <a:pt x="1205" y="3811"/>
                      <a:pt x="1235" y="3888"/>
                      <a:pt x="1339" y="3888"/>
                    </a:cubicBezTo>
                    <a:cubicBezTo>
                      <a:pt x="1483" y="3888"/>
                      <a:pt x="1599" y="3731"/>
                      <a:pt x="1599" y="3538"/>
                    </a:cubicBezTo>
                    <a:cubicBezTo>
                      <a:pt x="1599" y="3344"/>
                      <a:pt x="1484" y="3188"/>
                      <a:pt x="1340" y="3188"/>
                    </a:cubicBezTo>
                    <a:close/>
                  </a:path>
                </a:pathLst>
              </a:custGeom>
              <a:solidFill>
                <a:srgbClr val="88B6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9">
                <a:extLst>
                  <a:ext uri="{FF2B5EF4-FFF2-40B4-BE49-F238E27FC236}">
                    <a16:creationId xmlns:a16="http://schemas.microsoft.com/office/drawing/2014/main" id="{E6C61662-BCE0-442A-B80F-852A46223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38225" y="-14490700"/>
                <a:ext cx="2662237" cy="7686675"/>
              </a:xfrm>
              <a:custGeom>
                <a:avLst/>
                <a:gdLst>
                  <a:gd name="T0" fmla="*/ 1521 w 1646"/>
                  <a:gd name="T1" fmla="*/ 2030 h 4751"/>
                  <a:gd name="T2" fmla="*/ 720 w 1646"/>
                  <a:gd name="T3" fmla="*/ 0 h 4751"/>
                  <a:gd name="T4" fmla="*/ 537 w 1646"/>
                  <a:gd name="T5" fmla="*/ 0 h 4751"/>
                  <a:gd name="T6" fmla="*/ 537 w 1646"/>
                  <a:gd name="T7" fmla="*/ 3357 h 4751"/>
                  <a:gd name="T8" fmla="*/ 430 w 1646"/>
                  <a:gd name="T9" fmla="*/ 3296 h 4751"/>
                  <a:gd name="T10" fmla="*/ 258 w 1646"/>
                  <a:gd name="T11" fmla="*/ 3180 h 4751"/>
                  <a:gd name="T12" fmla="*/ 0 w 1646"/>
                  <a:gd name="T13" fmla="*/ 3530 h 4751"/>
                  <a:gd name="T14" fmla="*/ 261 w 1646"/>
                  <a:gd name="T15" fmla="*/ 3880 h 4751"/>
                  <a:gd name="T16" fmla="*/ 430 w 1646"/>
                  <a:gd name="T17" fmla="*/ 3769 h 4751"/>
                  <a:gd name="T18" fmla="*/ 537 w 1646"/>
                  <a:gd name="T19" fmla="*/ 3720 h 4751"/>
                  <a:gd name="T20" fmla="*/ 537 w 1646"/>
                  <a:gd name="T21" fmla="*/ 4751 h 4751"/>
                  <a:gd name="T22" fmla="*/ 560 w 1646"/>
                  <a:gd name="T23" fmla="*/ 4751 h 4751"/>
                  <a:gd name="T24" fmla="*/ 730 w 1646"/>
                  <a:gd name="T25" fmla="*/ 4504 h 4751"/>
                  <a:gd name="T26" fmla="*/ 1521 w 1646"/>
                  <a:gd name="T27" fmla="*/ 2030 h 4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46" h="4751">
                    <a:moveTo>
                      <a:pt x="1521" y="2030"/>
                    </a:moveTo>
                    <a:cubicBezTo>
                      <a:pt x="1437" y="1189"/>
                      <a:pt x="1169" y="519"/>
                      <a:pt x="720" y="0"/>
                    </a:cubicBezTo>
                    <a:cubicBezTo>
                      <a:pt x="537" y="0"/>
                      <a:pt x="537" y="0"/>
                      <a:pt x="537" y="0"/>
                    </a:cubicBezTo>
                    <a:cubicBezTo>
                      <a:pt x="537" y="3357"/>
                      <a:pt x="537" y="3357"/>
                      <a:pt x="537" y="3357"/>
                    </a:cubicBezTo>
                    <a:cubicBezTo>
                      <a:pt x="508" y="3354"/>
                      <a:pt x="455" y="3335"/>
                      <a:pt x="430" y="3296"/>
                    </a:cubicBezTo>
                    <a:cubicBezTo>
                      <a:pt x="388" y="3257"/>
                      <a:pt x="362" y="3180"/>
                      <a:pt x="258" y="3180"/>
                    </a:cubicBezTo>
                    <a:cubicBezTo>
                      <a:pt x="113" y="3180"/>
                      <a:pt x="0" y="3337"/>
                      <a:pt x="0" y="3530"/>
                    </a:cubicBezTo>
                    <a:cubicBezTo>
                      <a:pt x="0" y="3723"/>
                      <a:pt x="116" y="3880"/>
                      <a:pt x="261" y="3880"/>
                    </a:cubicBezTo>
                    <a:cubicBezTo>
                      <a:pt x="327" y="3880"/>
                      <a:pt x="384" y="3824"/>
                      <a:pt x="430" y="3769"/>
                    </a:cubicBezTo>
                    <a:cubicBezTo>
                      <a:pt x="467" y="3730"/>
                      <a:pt x="537" y="3717"/>
                      <a:pt x="537" y="3720"/>
                    </a:cubicBezTo>
                    <a:cubicBezTo>
                      <a:pt x="537" y="4751"/>
                      <a:pt x="537" y="4751"/>
                      <a:pt x="537" y="4751"/>
                    </a:cubicBezTo>
                    <a:cubicBezTo>
                      <a:pt x="560" y="4751"/>
                      <a:pt x="560" y="4751"/>
                      <a:pt x="560" y="4751"/>
                    </a:cubicBezTo>
                    <a:cubicBezTo>
                      <a:pt x="610" y="4693"/>
                      <a:pt x="666" y="4590"/>
                      <a:pt x="730" y="4504"/>
                    </a:cubicBezTo>
                    <a:cubicBezTo>
                      <a:pt x="1646" y="3250"/>
                      <a:pt x="1523" y="2042"/>
                      <a:pt x="1521" y="2030"/>
                    </a:cubicBezTo>
                    <a:close/>
                  </a:path>
                </a:pathLst>
              </a:custGeom>
              <a:solidFill>
                <a:srgbClr val="1E8E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60">
                <a:extLst>
                  <a:ext uri="{FF2B5EF4-FFF2-40B4-BE49-F238E27FC236}">
                    <a16:creationId xmlns:a16="http://schemas.microsoft.com/office/drawing/2014/main" id="{DA967654-8AE0-462A-92A1-ACE51356EB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715163" y="-16198850"/>
                <a:ext cx="7888287" cy="1706563"/>
              </a:xfrm>
              <a:custGeom>
                <a:avLst/>
                <a:gdLst>
                  <a:gd name="T0" fmla="*/ 4088 w 4876"/>
                  <a:gd name="T1" fmla="*/ 435 h 1054"/>
                  <a:gd name="T2" fmla="*/ 2419 w 4876"/>
                  <a:gd name="T3" fmla="*/ 7 h 1054"/>
                  <a:gd name="T4" fmla="*/ 2358 w 4876"/>
                  <a:gd name="T5" fmla="*/ 8 h 1054"/>
                  <a:gd name="T6" fmla="*/ 2355 w 4876"/>
                  <a:gd name="T7" fmla="*/ 8 h 1054"/>
                  <a:gd name="T8" fmla="*/ 872 w 4876"/>
                  <a:gd name="T9" fmla="*/ 393 h 1054"/>
                  <a:gd name="T10" fmla="*/ 7 w 4876"/>
                  <a:gd name="T11" fmla="*/ 1026 h 1054"/>
                  <a:gd name="T12" fmla="*/ 7 w 4876"/>
                  <a:gd name="T13" fmla="*/ 1047 h 1054"/>
                  <a:gd name="T14" fmla="*/ 4860 w 4876"/>
                  <a:gd name="T15" fmla="*/ 1047 h 1054"/>
                  <a:gd name="T16" fmla="*/ 4088 w 4876"/>
                  <a:gd name="T17" fmla="*/ 435 h 1054"/>
                  <a:gd name="T18" fmla="*/ 2419 w 4876"/>
                  <a:gd name="T19" fmla="*/ 0 h 1054"/>
                  <a:gd name="T20" fmla="*/ 4091 w 4876"/>
                  <a:gd name="T21" fmla="*/ 428 h 1054"/>
                  <a:gd name="T22" fmla="*/ 4876 w 4876"/>
                  <a:gd name="T23" fmla="*/ 1054 h 1054"/>
                  <a:gd name="T24" fmla="*/ 4712 w 4876"/>
                  <a:gd name="T25" fmla="*/ 1054 h 1054"/>
                  <a:gd name="T26" fmla="*/ 0 w 4876"/>
                  <a:gd name="T27" fmla="*/ 1054 h 1054"/>
                  <a:gd name="T28" fmla="*/ 0 w 4876"/>
                  <a:gd name="T29" fmla="*/ 1024 h 1054"/>
                  <a:gd name="T30" fmla="*/ 869 w 4876"/>
                  <a:gd name="T31" fmla="*/ 387 h 1054"/>
                  <a:gd name="T32" fmla="*/ 2355 w 4876"/>
                  <a:gd name="T33" fmla="*/ 1 h 1054"/>
                  <a:gd name="T34" fmla="*/ 2355 w 4876"/>
                  <a:gd name="T35" fmla="*/ 1 h 1054"/>
                  <a:gd name="T36" fmla="*/ 2419 w 4876"/>
                  <a:gd name="T37" fmla="*/ 0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76" h="1054">
                    <a:moveTo>
                      <a:pt x="4088" y="435"/>
                    </a:moveTo>
                    <a:cubicBezTo>
                      <a:pt x="3369" y="38"/>
                      <a:pt x="2629" y="7"/>
                      <a:pt x="2419" y="7"/>
                    </a:cubicBezTo>
                    <a:cubicBezTo>
                      <a:pt x="2397" y="7"/>
                      <a:pt x="2365" y="8"/>
                      <a:pt x="2358" y="8"/>
                    </a:cubicBezTo>
                    <a:cubicBezTo>
                      <a:pt x="2357" y="8"/>
                      <a:pt x="2356" y="8"/>
                      <a:pt x="2355" y="8"/>
                    </a:cubicBezTo>
                    <a:cubicBezTo>
                      <a:pt x="2348" y="8"/>
                      <a:pt x="1629" y="17"/>
                      <a:pt x="872" y="393"/>
                    </a:cubicBezTo>
                    <a:cubicBezTo>
                      <a:pt x="545" y="556"/>
                      <a:pt x="254" y="769"/>
                      <a:pt x="7" y="1026"/>
                    </a:cubicBezTo>
                    <a:cubicBezTo>
                      <a:pt x="7" y="1047"/>
                      <a:pt x="7" y="1047"/>
                      <a:pt x="7" y="1047"/>
                    </a:cubicBezTo>
                    <a:cubicBezTo>
                      <a:pt x="4860" y="1047"/>
                      <a:pt x="4860" y="1047"/>
                      <a:pt x="4860" y="1047"/>
                    </a:cubicBezTo>
                    <a:cubicBezTo>
                      <a:pt x="4644" y="804"/>
                      <a:pt x="4385" y="598"/>
                      <a:pt x="4088" y="435"/>
                    </a:cubicBezTo>
                    <a:close/>
                    <a:moveTo>
                      <a:pt x="2419" y="0"/>
                    </a:moveTo>
                    <a:cubicBezTo>
                      <a:pt x="2625" y="0"/>
                      <a:pt x="3371" y="31"/>
                      <a:pt x="4091" y="428"/>
                    </a:cubicBezTo>
                    <a:cubicBezTo>
                      <a:pt x="4396" y="596"/>
                      <a:pt x="4657" y="805"/>
                      <a:pt x="4876" y="1054"/>
                    </a:cubicBezTo>
                    <a:cubicBezTo>
                      <a:pt x="4712" y="1054"/>
                      <a:pt x="4712" y="1054"/>
                      <a:pt x="4712" y="1054"/>
                    </a:cubicBezTo>
                    <a:cubicBezTo>
                      <a:pt x="0" y="1054"/>
                      <a:pt x="0" y="1054"/>
                      <a:pt x="0" y="1054"/>
                    </a:cubicBezTo>
                    <a:cubicBezTo>
                      <a:pt x="0" y="1024"/>
                      <a:pt x="0" y="1024"/>
                      <a:pt x="0" y="1024"/>
                    </a:cubicBezTo>
                    <a:cubicBezTo>
                      <a:pt x="281" y="730"/>
                      <a:pt x="588" y="526"/>
                      <a:pt x="869" y="387"/>
                    </a:cubicBezTo>
                    <a:cubicBezTo>
                      <a:pt x="1636" y="5"/>
                      <a:pt x="2355" y="1"/>
                      <a:pt x="2355" y="1"/>
                    </a:cubicBezTo>
                    <a:cubicBezTo>
                      <a:pt x="2355" y="1"/>
                      <a:pt x="2355" y="1"/>
                      <a:pt x="2355" y="1"/>
                    </a:cubicBezTo>
                    <a:cubicBezTo>
                      <a:pt x="2355" y="0"/>
                      <a:pt x="2395" y="0"/>
                      <a:pt x="2419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61">
                <a:extLst>
                  <a:ext uri="{FF2B5EF4-FFF2-40B4-BE49-F238E27FC236}">
                    <a16:creationId xmlns:a16="http://schemas.microsoft.com/office/drawing/2014/main" id="{ACAD1480-3B61-427A-AA0C-802C0D30E0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704050" y="-16209963"/>
                <a:ext cx="7912100" cy="1730375"/>
              </a:xfrm>
              <a:custGeom>
                <a:avLst/>
                <a:gdLst>
                  <a:gd name="T0" fmla="*/ 4098 w 4891"/>
                  <a:gd name="T1" fmla="*/ 435 h 1069"/>
                  <a:gd name="T2" fmla="*/ 2426 w 4891"/>
                  <a:gd name="T3" fmla="*/ 7 h 1069"/>
                  <a:gd name="T4" fmla="*/ 2362 w 4891"/>
                  <a:gd name="T5" fmla="*/ 8 h 1069"/>
                  <a:gd name="T6" fmla="*/ 2362 w 4891"/>
                  <a:gd name="T7" fmla="*/ 8 h 1069"/>
                  <a:gd name="T8" fmla="*/ 876 w 4891"/>
                  <a:gd name="T9" fmla="*/ 394 h 1069"/>
                  <a:gd name="T10" fmla="*/ 7 w 4891"/>
                  <a:gd name="T11" fmla="*/ 1031 h 1069"/>
                  <a:gd name="T12" fmla="*/ 7 w 4891"/>
                  <a:gd name="T13" fmla="*/ 1061 h 1069"/>
                  <a:gd name="T14" fmla="*/ 4719 w 4891"/>
                  <a:gd name="T15" fmla="*/ 1061 h 1069"/>
                  <a:gd name="T16" fmla="*/ 4883 w 4891"/>
                  <a:gd name="T17" fmla="*/ 1061 h 1069"/>
                  <a:gd name="T18" fmla="*/ 4098 w 4891"/>
                  <a:gd name="T19" fmla="*/ 435 h 1069"/>
                  <a:gd name="T20" fmla="*/ 2426 w 4891"/>
                  <a:gd name="T21" fmla="*/ 0 h 1069"/>
                  <a:gd name="T22" fmla="*/ 4102 w 4891"/>
                  <a:gd name="T23" fmla="*/ 429 h 1069"/>
                  <a:gd name="T24" fmla="*/ 4889 w 4891"/>
                  <a:gd name="T25" fmla="*/ 1057 h 1069"/>
                  <a:gd name="T26" fmla="*/ 4890 w 4891"/>
                  <a:gd name="T27" fmla="*/ 1064 h 1069"/>
                  <a:gd name="T28" fmla="*/ 4883 w 4891"/>
                  <a:gd name="T29" fmla="*/ 1069 h 1069"/>
                  <a:gd name="T30" fmla="*/ 7 w 4891"/>
                  <a:gd name="T31" fmla="*/ 1069 h 1069"/>
                  <a:gd name="T32" fmla="*/ 0 w 4891"/>
                  <a:gd name="T33" fmla="*/ 1061 h 1069"/>
                  <a:gd name="T34" fmla="*/ 0 w 4891"/>
                  <a:gd name="T35" fmla="*/ 1031 h 1069"/>
                  <a:gd name="T36" fmla="*/ 2 w 4891"/>
                  <a:gd name="T37" fmla="*/ 1026 h 1069"/>
                  <a:gd name="T38" fmla="*/ 873 w 4891"/>
                  <a:gd name="T39" fmla="*/ 387 h 1069"/>
                  <a:gd name="T40" fmla="*/ 2362 w 4891"/>
                  <a:gd name="T41" fmla="*/ 1 h 1069"/>
                  <a:gd name="T42" fmla="*/ 2362 w 4891"/>
                  <a:gd name="T43" fmla="*/ 1 h 1069"/>
                  <a:gd name="T44" fmla="*/ 2426 w 4891"/>
                  <a:gd name="T45" fmla="*/ 0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91" h="1069">
                    <a:moveTo>
                      <a:pt x="4098" y="435"/>
                    </a:moveTo>
                    <a:cubicBezTo>
                      <a:pt x="3378" y="38"/>
                      <a:pt x="2632" y="7"/>
                      <a:pt x="2426" y="7"/>
                    </a:cubicBezTo>
                    <a:cubicBezTo>
                      <a:pt x="2402" y="7"/>
                      <a:pt x="2362" y="7"/>
                      <a:pt x="2362" y="8"/>
                    </a:cubicBezTo>
                    <a:cubicBezTo>
                      <a:pt x="2362" y="8"/>
                      <a:pt x="2362" y="8"/>
                      <a:pt x="2362" y="8"/>
                    </a:cubicBezTo>
                    <a:cubicBezTo>
                      <a:pt x="2362" y="8"/>
                      <a:pt x="1643" y="12"/>
                      <a:pt x="876" y="394"/>
                    </a:cubicBezTo>
                    <a:cubicBezTo>
                      <a:pt x="595" y="533"/>
                      <a:pt x="288" y="737"/>
                      <a:pt x="7" y="1031"/>
                    </a:cubicBezTo>
                    <a:cubicBezTo>
                      <a:pt x="7" y="1061"/>
                      <a:pt x="7" y="1061"/>
                      <a:pt x="7" y="1061"/>
                    </a:cubicBezTo>
                    <a:cubicBezTo>
                      <a:pt x="4719" y="1061"/>
                      <a:pt x="4719" y="1061"/>
                      <a:pt x="4719" y="1061"/>
                    </a:cubicBezTo>
                    <a:cubicBezTo>
                      <a:pt x="4883" y="1061"/>
                      <a:pt x="4883" y="1061"/>
                      <a:pt x="4883" y="1061"/>
                    </a:cubicBezTo>
                    <a:cubicBezTo>
                      <a:pt x="4664" y="812"/>
                      <a:pt x="4403" y="603"/>
                      <a:pt x="4098" y="435"/>
                    </a:cubicBezTo>
                    <a:close/>
                    <a:moveTo>
                      <a:pt x="2426" y="0"/>
                    </a:moveTo>
                    <a:cubicBezTo>
                      <a:pt x="2637" y="0"/>
                      <a:pt x="3381" y="31"/>
                      <a:pt x="4102" y="429"/>
                    </a:cubicBezTo>
                    <a:cubicBezTo>
                      <a:pt x="4405" y="596"/>
                      <a:pt x="4670" y="807"/>
                      <a:pt x="4889" y="1057"/>
                    </a:cubicBezTo>
                    <a:cubicBezTo>
                      <a:pt x="4891" y="1059"/>
                      <a:pt x="4891" y="1062"/>
                      <a:pt x="4890" y="1064"/>
                    </a:cubicBezTo>
                    <a:cubicBezTo>
                      <a:pt x="4889" y="1067"/>
                      <a:pt x="4886" y="1069"/>
                      <a:pt x="4883" y="1069"/>
                    </a:cubicBezTo>
                    <a:cubicBezTo>
                      <a:pt x="7" y="1069"/>
                      <a:pt x="7" y="1069"/>
                      <a:pt x="7" y="1069"/>
                    </a:cubicBezTo>
                    <a:cubicBezTo>
                      <a:pt x="3" y="1069"/>
                      <a:pt x="0" y="1065"/>
                      <a:pt x="0" y="1061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29"/>
                      <a:pt x="0" y="1027"/>
                      <a:pt x="2" y="1026"/>
                    </a:cubicBezTo>
                    <a:cubicBezTo>
                      <a:pt x="250" y="766"/>
                      <a:pt x="543" y="551"/>
                      <a:pt x="873" y="387"/>
                    </a:cubicBezTo>
                    <a:cubicBezTo>
                      <a:pt x="1633" y="9"/>
                      <a:pt x="2355" y="1"/>
                      <a:pt x="2362" y="1"/>
                    </a:cubicBezTo>
                    <a:cubicBezTo>
                      <a:pt x="2362" y="1"/>
                      <a:pt x="2362" y="1"/>
                      <a:pt x="2362" y="1"/>
                    </a:cubicBezTo>
                    <a:cubicBezTo>
                      <a:pt x="2371" y="0"/>
                      <a:pt x="2388" y="0"/>
                      <a:pt x="2426" y="0"/>
                    </a:cubicBezTo>
                    <a:close/>
                  </a:path>
                </a:pathLst>
              </a:custGeom>
              <a:solidFill>
                <a:srgbClr val="04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62">
                <a:extLst>
                  <a:ext uri="{FF2B5EF4-FFF2-40B4-BE49-F238E27FC236}">
                    <a16:creationId xmlns:a16="http://schemas.microsoft.com/office/drawing/2014/main" id="{1B224FD9-DDDF-4960-88A2-4875F8717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15163" y="-16198850"/>
                <a:ext cx="7912100" cy="2743200"/>
              </a:xfrm>
              <a:custGeom>
                <a:avLst/>
                <a:gdLst>
                  <a:gd name="T0" fmla="*/ 1423 w 4891"/>
                  <a:gd name="T1" fmla="*/ 1259 h 1695"/>
                  <a:gd name="T2" fmla="*/ 1404 w 4891"/>
                  <a:gd name="T3" fmla="*/ 1055 h 1695"/>
                  <a:gd name="T4" fmla="*/ 4891 w 4891"/>
                  <a:gd name="T5" fmla="*/ 1055 h 1695"/>
                  <a:gd name="T6" fmla="*/ 2520 w 4891"/>
                  <a:gd name="T7" fmla="*/ 2 h 1695"/>
                  <a:gd name="T8" fmla="*/ 0 w 4891"/>
                  <a:gd name="T9" fmla="*/ 1054 h 1695"/>
                  <a:gd name="T10" fmla="*/ 1001 w 4891"/>
                  <a:gd name="T11" fmla="*/ 1055 h 1695"/>
                  <a:gd name="T12" fmla="*/ 950 w 4891"/>
                  <a:gd name="T13" fmla="*/ 1259 h 1695"/>
                  <a:gd name="T14" fmla="*/ 834 w 4891"/>
                  <a:gd name="T15" fmla="*/ 1435 h 1695"/>
                  <a:gd name="T16" fmla="*/ 1184 w 4891"/>
                  <a:gd name="T17" fmla="*/ 1695 h 1695"/>
                  <a:gd name="T18" fmla="*/ 1534 w 4891"/>
                  <a:gd name="T19" fmla="*/ 1435 h 1695"/>
                  <a:gd name="T20" fmla="*/ 1423 w 4891"/>
                  <a:gd name="T21" fmla="*/ 1259 h 1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91" h="1695">
                    <a:moveTo>
                      <a:pt x="1423" y="1259"/>
                    </a:moveTo>
                    <a:cubicBezTo>
                      <a:pt x="1353" y="1192"/>
                      <a:pt x="1367" y="1118"/>
                      <a:pt x="1404" y="1055"/>
                    </a:cubicBezTo>
                    <a:cubicBezTo>
                      <a:pt x="4891" y="1055"/>
                      <a:pt x="4891" y="1055"/>
                      <a:pt x="4891" y="1055"/>
                    </a:cubicBezTo>
                    <a:cubicBezTo>
                      <a:pt x="4891" y="1055"/>
                      <a:pt x="4156" y="0"/>
                      <a:pt x="2520" y="2"/>
                    </a:cubicBezTo>
                    <a:cubicBezTo>
                      <a:pt x="751" y="2"/>
                      <a:pt x="0" y="1054"/>
                      <a:pt x="0" y="1054"/>
                    </a:cubicBezTo>
                    <a:cubicBezTo>
                      <a:pt x="1001" y="1055"/>
                      <a:pt x="1001" y="1055"/>
                      <a:pt x="1001" y="1055"/>
                    </a:cubicBezTo>
                    <a:cubicBezTo>
                      <a:pt x="1024" y="1132"/>
                      <a:pt x="1012" y="1219"/>
                      <a:pt x="950" y="1259"/>
                    </a:cubicBezTo>
                    <a:cubicBezTo>
                      <a:pt x="911" y="1301"/>
                      <a:pt x="834" y="1331"/>
                      <a:pt x="834" y="1435"/>
                    </a:cubicBezTo>
                    <a:cubicBezTo>
                      <a:pt x="834" y="1579"/>
                      <a:pt x="990" y="1695"/>
                      <a:pt x="1184" y="1695"/>
                    </a:cubicBezTo>
                    <a:cubicBezTo>
                      <a:pt x="1377" y="1695"/>
                      <a:pt x="1534" y="1580"/>
                      <a:pt x="1534" y="1435"/>
                    </a:cubicBezTo>
                    <a:cubicBezTo>
                      <a:pt x="1534" y="1369"/>
                      <a:pt x="1477" y="1305"/>
                      <a:pt x="1423" y="1259"/>
                    </a:cubicBezTo>
                    <a:close/>
                  </a:path>
                </a:pathLst>
              </a:custGeom>
              <a:solidFill>
                <a:srgbClr val="125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64">
                <a:extLst>
                  <a:ext uri="{FF2B5EF4-FFF2-40B4-BE49-F238E27FC236}">
                    <a16:creationId xmlns:a16="http://schemas.microsoft.com/office/drawing/2014/main" id="{E097F8CB-E0E1-4D9F-835F-498C2D6933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664613" y="-5453063"/>
                <a:ext cx="1870075" cy="1909763"/>
              </a:xfrm>
              <a:custGeom>
                <a:avLst/>
                <a:gdLst>
                  <a:gd name="T0" fmla="*/ 580 w 1156"/>
                  <a:gd name="T1" fmla="*/ 1064 h 1180"/>
                  <a:gd name="T2" fmla="*/ 738 w 1156"/>
                  <a:gd name="T3" fmla="*/ 1033 h 1180"/>
                  <a:gd name="T4" fmla="*/ 762 w 1156"/>
                  <a:gd name="T5" fmla="*/ 1115 h 1180"/>
                  <a:gd name="T6" fmla="*/ 975 w 1156"/>
                  <a:gd name="T7" fmla="*/ 976 h 1180"/>
                  <a:gd name="T8" fmla="*/ 912 w 1156"/>
                  <a:gd name="T9" fmla="*/ 915 h 1180"/>
                  <a:gd name="T10" fmla="*/ 1011 w 1156"/>
                  <a:gd name="T11" fmla="*/ 771 h 1180"/>
                  <a:gd name="T12" fmla="*/ 1096 w 1156"/>
                  <a:gd name="T13" fmla="*/ 807 h 1180"/>
                  <a:gd name="T14" fmla="*/ 1156 w 1156"/>
                  <a:gd name="T15" fmla="*/ 558 h 1180"/>
                  <a:gd name="T16" fmla="*/ 1156 w 1156"/>
                  <a:gd name="T17" fmla="*/ 547 h 1180"/>
                  <a:gd name="T18" fmla="*/ 1057 w 1156"/>
                  <a:gd name="T19" fmla="*/ 547 h 1180"/>
                  <a:gd name="T20" fmla="*/ 1026 w 1156"/>
                  <a:gd name="T21" fmla="*/ 381 h 1180"/>
                  <a:gd name="T22" fmla="*/ 1107 w 1156"/>
                  <a:gd name="T23" fmla="*/ 353 h 1180"/>
                  <a:gd name="T24" fmla="*/ 969 w 1156"/>
                  <a:gd name="T25" fmla="*/ 138 h 1180"/>
                  <a:gd name="T26" fmla="*/ 908 w 1156"/>
                  <a:gd name="T27" fmla="*/ 200 h 1180"/>
                  <a:gd name="T28" fmla="*/ 764 w 1156"/>
                  <a:gd name="T29" fmla="*/ 100 h 1180"/>
                  <a:gd name="T30" fmla="*/ 801 w 1156"/>
                  <a:gd name="T31" fmla="*/ 38 h 1180"/>
                  <a:gd name="T32" fmla="*/ 551 w 1156"/>
                  <a:gd name="T33" fmla="*/ 0 h 1180"/>
                  <a:gd name="T34" fmla="*/ 580 w 1156"/>
                  <a:gd name="T35" fmla="*/ 0 h 1180"/>
                  <a:gd name="T36" fmla="*/ 580 w 1156"/>
                  <a:gd name="T37" fmla="*/ 53 h 1180"/>
                  <a:gd name="T38" fmla="*/ 394 w 1156"/>
                  <a:gd name="T39" fmla="*/ 84 h 1180"/>
                  <a:gd name="T40" fmla="*/ 356 w 1156"/>
                  <a:gd name="T41" fmla="*/ 2 h 1180"/>
                  <a:gd name="T42" fmla="*/ 136 w 1156"/>
                  <a:gd name="T43" fmla="*/ 141 h 1180"/>
                  <a:gd name="T44" fmla="*/ 195 w 1156"/>
                  <a:gd name="T45" fmla="*/ 202 h 1180"/>
                  <a:gd name="T46" fmla="*/ 94 w 1156"/>
                  <a:gd name="T47" fmla="*/ 346 h 1180"/>
                  <a:gd name="T48" fmla="*/ 37 w 1156"/>
                  <a:gd name="T49" fmla="*/ 309 h 1180"/>
                  <a:gd name="T50" fmla="*/ 4 w 1156"/>
                  <a:gd name="T51" fmla="*/ 559 h 1180"/>
                  <a:gd name="T52" fmla="*/ 4 w 1156"/>
                  <a:gd name="T53" fmla="*/ 559 h 1180"/>
                  <a:gd name="T54" fmla="*/ 68 w 1156"/>
                  <a:gd name="T55" fmla="*/ 559 h 1180"/>
                  <a:gd name="T56" fmla="*/ 87 w 1156"/>
                  <a:gd name="T57" fmla="*/ 732 h 1180"/>
                  <a:gd name="T58" fmla="*/ 0 w 1156"/>
                  <a:gd name="T59" fmla="*/ 762 h 1180"/>
                  <a:gd name="T60" fmla="*/ 136 w 1156"/>
                  <a:gd name="T61" fmla="*/ 978 h 1180"/>
                  <a:gd name="T62" fmla="*/ 195 w 1156"/>
                  <a:gd name="T63" fmla="*/ 917 h 1180"/>
                  <a:gd name="T64" fmla="*/ 338 w 1156"/>
                  <a:gd name="T65" fmla="*/ 1017 h 1180"/>
                  <a:gd name="T66" fmla="*/ 295 w 1156"/>
                  <a:gd name="T67" fmla="*/ 1110 h 1180"/>
                  <a:gd name="T68" fmla="*/ 542 w 1156"/>
                  <a:gd name="T69" fmla="*/ 1180 h 1180"/>
                  <a:gd name="T70" fmla="*/ 580 w 1156"/>
                  <a:gd name="T71" fmla="*/ 1180 h 1180"/>
                  <a:gd name="T72" fmla="*/ 580 w 1156"/>
                  <a:gd name="T73" fmla="*/ 1064 h 1180"/>
                  <a:gd name="T74" fmla="*/ 175 w 1156"/>
                  <a:gd name="T75" fmla="*/ 559 h 1180"/>
                  <a:gd name="T76" fmla="*/ 551 w 1156"/>
                  <a:gd name="T77" fmla="*/ 183 h 1180"/>
                  <a:gd name="T78" fmla="*/ 927 w 1156"/>
                  <a:gd name="T79" fmla="*/ 559 h 1180"/>
                  <a:gd name="T80" fmla="*/ 551 w 1156"/>
                  <a:gd name="T81" fmla="*/ 935 h 1180"/>
                  <a:gd name="T82" fmla="*/ 175 w 1156"/>
                  <a:gd name="T83" fmla="*/ 559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56" h="1180">
                    <a:moveTo>
                      <a:pt x="580" y="1064"/>
                    </a:moveTo>
                    <a:cubicBezTo>
                      <a:pt x="667" y="1064"/>
                      <a:pt x="685" y="1053"/>
                      <a:pt x="738" y="1033"/>
                    </a:cubicBezTo>
                    <a:cubicBezTo>
                      <a:pt x="762" y="1115"/>
                      <a:pt x="762" y="1115"/>
                      <a:pt x="762" y="1115"/>
                    </a:cubicBezTo>
                    <a:cubicBezTo>
                      <a:pt x="842" y="1085"/>
                      <a:pt x="914" y="1037"/>
                      <a:pt x="975" y="976"/>
                    </a:cubicBezTo>
                    <a:cubicBezTo>
                      <a:pt x="912" y="915"/>
                      <a:pt x="912" y="915"/>
                      <a:pt x="912" y="915"/>
                    </a:cubicBezTo>
                    <a:cubicBezTo>
                      <a:pt x="953" y="874"/>
                      <a:pt x="986" y="825"/>
                      <a:pt x="1011" y="771"/>
                    </a:cubicBezTo>
                    <a:cubicBezTo>
                      <a:pt x="1096" y="807"/>
                      <a:pt x="1096" y="807"/>
                      <a:pt x="1096" y="807"/>
                    </a:cubicBezTo>
                    <a:cubicBezTo>
                      <a:pt x="1132" y="729"/>
                      <a:pt x="1156" y="645"/>
                      <a:pt x="1156" y="558"/>
                    </a:cubicBezTo>
                    <a:cubicBezTo>
                      <a:pt x="1156" y="547"/>
                      <a:pt x="1156" y="547"/>
                      <a:pt x="1156" y="547"/>
                    </a:cubicBezTo>
                    <a:cubicBezTo>
                      <a:pt x="1057" y="547"/>
                      <a:pt x="1057" y="547"/>
                      <a:pt x="1057" y="547"/>
                    </a:cubicBezTo>
                    <a:cubicBezTo>
                      <a:pt x="1056" y="489"/>
                      <a:pt x="1046" y="434"/>
                      <a:pt x="1026" y="381"/>
                    </a:cubicBezTo>
                    <a:cubicBezTo>
                      <a:pt x="1107" y="353"/>
                      <a:pt x="1107" y="353"/>
                      <a:pt x="1107" y="353"/>
                    </a:cubicBezTo>
                    <a:cubicBezTo>
                      <a:pt x="1078" y="272"/>
                      <a:pt x="1030" y="199"/>
                      <a:pt x="969" y="138"/>
                    </a:cubicBezTo>
                    <a:cubicBezTo>
                      <a:pt x="908" y="200"/>
                      <a:pt x="908" y="200"/>
                      <a:pt x="908" y="200"/>
                    </a:cubicBezTo>
                    <a:cubicBezTo>
                      <a:pt x="867" y="158"/>
                      <a:pt x="818" y="125"/>
                      <a:pt x="764" y="100"/>
                    </a:cubicBezTo>
                    <a:cubicBezTo>
                      <a:pt x="801" y="38"/>
                      <a:pt x="801" y="38"/>
                      <a:pt x="801" y="38"/>
                    </a:cubicBezTo>
                    <a:cubicBezTo>
                      <a:pt x="722" y="2"/>
                      <a:pt x="638" y="0"/>
                      <a:pt x="551" y="0"/>
                    </a:cubicBezTo>
                    <a:cubicBezTo>
                      <a:pt x="580" y="0"/>
                      <a:pt x="580" y="0"/>
                      <a:pt x="580" y="0"/>
                    </a:cubicBezTo>
                    <a:cubicBezTo>
                      <a:pt x="580" y="53"/>
                      <a:pt x="580" y="53"/>
                      <a:pt x="580" y="53"/>
                    </a:cubicBezTo>
                    <a:cubicBezTo>
                      <a:pt x="494" y="54"/>
                      <a:pt x="447" y="64"/>
                      <a:pt x="394" y="84"/>
                    </a:cubicBezTo>
                    <a:cubicBezTo>
                      <a:pt x="356" y="2"/>
                      <a:pt x="356" y="2"/>
                      <a:pt x="356" y="2"/>
                    </a:cubicBezTo>
                    <a:cubicBezTo>
                      <a:pt x="276" y="32"/>
                      <a:pt x="197" y="80"/>
                      <a:pt x="136" y="141"/>
                    </a:cubicBezTo>
                    <a:cubicBezTo>
                      <a:pt x="195" y="202"/>
                      <a:pt x="195" y="202"/>
                      <a:pt x="195" y="202"/>
                    </a:cubicBezTo>
                    <a:cubicBezTo>
                      <a:pt x="154" y="243"/>
                      <a:pt x="119" y="292"/>
                      <a:pt x="94" y="346"/>
                    </a:cubicBezTo>
                    <a:cubicBezTo>
                      <a:pt x="37" y="309"/>
                      <a:pt x="37" y="309"/>
                      <a:pt x="37" y="309"/>
                    </a:cubicBezTo>
                    <a:cubicBezTo>
                      <a:pt x="1" y="388"/>
                      <a:pt x="4" y="472"/>
                      <a:pt x="4" y="559"/>
                    </a:cubicBezTo>
                    <a:cubicBezTo>
                      <a:pt x="4" y="559"/>
                      <a:pt x="4" y="559"/>
                      <a:pt x="4" y="559"/>
                    </a:cubicBezTo>
                    <a:cubicBezTo>
                      <a:pt x="68" y="559"/>
                      <a:pt x="68" y="559"/>
                      <a:pt x="68" y="559"/>
                    </a:cubicBezTo>
                    <a:cubicBezTo>
                      <a:pt x="68" y="620"/>
                      <a:pt x="68" y="678"/>
                      <a:pt x="87" y="732"/>
                    </a:cubicBezTo>
                    <a:cubicBezTo>
                      <a:pt x="0" y="762"/>
                      <a:pt x="0" y="762"/>
                      <a:pt x="0" y="762"/>
                    </a:cubicBezTo>
                    <a:cubicBezTo>
                      <a:pt x="30" y="842"/>
                      <a:pt x="75" y="917"/>
                      <a:pt x="136" y="978"/>
                    </a:cubicBezTo>
                    <a:cubicBezTo>
                      <a:pt x="195" y="917"/>
                      <a:pt x="195" y="917"/>
                      <a:pt x="195" y="917"/>
                    </a:cubicBezTo>
                    <a:cubicBezTo>
                      <a:pt x="237" y="958"/>
                      <a:pt x="285" y="992"/>
                      <a:pt x="338" y="1017"/>
                    </a:cubicBezTo>
                    <a:cubicBezTo>
                      <a:pt x="295" y="1110"/>
                      <a:pt x="295" y="1110"/>
                      <a:pt x="295" y="1110"/>
                    </a:cubicBezTo>
                    <a:cubicBezTo>
                      <a:pt x="374" y="1147"/>
                      <a:pt x="470" y="1180"/>
                      <a:pt x="542" y="1180"/>
                    </a:cubicBezTo>
                    <a:cubicBezTo>
                      <a:pt x="580" y="1180"/>
                      <a:pt x="580" y="1180"/>
                      <a:pt x="580" y="1180"/>
                    </a:cubicBezTo>
                    <a:lnTo>
                      <a:pt x="580" y="1064"/>
                    </a:lnTo>
                    <a:close/>
                    <a:moveTo>
                      <a:pt x="175" y="559"/>
                    </a:moveTo>
                    <a:cubicBezTo>
                      <a:pt x="175" y="351"/>
                      <a:pt x="344" y="183"/>
                      <a:pt x="551" y="183"/>
                    </a:cubicBezTo>
                    <a:cubicBezTo>
                      <a:pt x="759" y="183"/>
                      <a:pt x="927" y="351"/>
                      <a:pt x="927" y="559"/>
                    </a:cubicBezTo>
                    <a:cubicBezTo>
                      <a:pt x="927" y="766"/>
                      <a:pt x="759" y="935"/>
                      <a:pt x="551" y="935"/>
                    </a:cubicBezTo>
                    <a:cubicBezTo>
                      <a:pt x="344" y="935"/>
                      <a:pt x="175" y="766"/>
                      <a:pt x="175" y="559"/>
                    </a:cubicBezTo>
                    <a:close/>
                  </a:path>
                </a:pathLst>
              </a:custGeom>
              <a:solidFill>
                <a:srgbClr val="F1F2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165">
                <a:extLst>
                  <a:ext uri="{FF2B5EF4-FFF2-40B4-BE49-F238E27FC236}">
                    <a16:creationId xmlns:a16="http://schemas.microsoft.com/office/drawing/2014/main" id="{46B702B7-0133-4C1C-BCB4-7BBC8F280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59913" y="-4946650"/>
                <a:ext cx="793750" cy="793750"/>
              </a:xfrm>
              <a:prstGeom prst="ellipse">
                <a:avLst/>
              </a:prstGeom>
              <a:solidFill>
                <a:srgbClr val="F1F2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66">
                <a:extLst>
                  <a:ext uri="{FF2B5EF4-FFF2-40B4-BE49-F238E27FC236}">
                    <a16:creationId xmlns:a16="http://schemas.microsoft.com/office/drawing/2014/main" id="{2C51053C-5674-43E0-B138-0E0AA01EC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487062" y="-6105525"/>
                <a:ext cx="1025525" cy="1071563"/>
              </a:xfrm>
              <a:custGeom>
                <a:avLst/>
                <a:gdLst>
                  <a:gd name="T0" fmla="*/ 288 w 634"/>
                  <a:gd name="T1" fmla="*/ 585 h 662"/>
                  <a:gd name="T2" fmla="*/ 391 w 634"/>
                  <a:gd name="T3" fmla="*/ 568 h 662"/>
                  <a:gd name="T4" fmla="*/ 412 w 634"/>
                  <a:gd name="T5" fmla="*/ 612 h 662"/>
                  <a:gd name="T6" fmla="*/ 531 w 634"/>
                  <a:gd name="T7" fmla="*/ 536 h 662"/>
                  <a:gd name="T8" fmla="*/ 499 w 634"/>
                  <a:gd name="T9" fmla="*/ 503 h 662"/>
                  <a:gd name="T10" fmla="*/ 555 w 634"/>
                  <a:gd name="T11" fmla="*/ 425 h 662"/>
                  <a:gd name="T12" fmla="*/ 601 w 634"/>
                  <a:gd name="T13" fmla="*/ 445 h 662"/>
                  <a:gd name="T14" fmla="*/ 634 w 634"/>
                  <a:gd name="T15" fmla="*/ 309 h 662"/>
                  <a:gd name="T16" fmla="*/ 634 w 634"/>
                  <a:gd name="T17" fmla="*/ 317 h 662"/>
                  <a:gd name="T18" fmla="*/ 580 w 634"/>
                  <a:gd name="T19" fmla="*/ 317 h 662"/>
                  <a:gd name="T20" fmla="*/ 564 w 634"/>
                  <a:gd name="T21" fmla="*/ 219 h 662"/>
                  <a:gd name="T22" fmla="*/ 608 w 634"/>
                  <a:gd name="T23" fmla="*/ 200 h 662"/>
                  <a:gd name="T24" fmla="*/ 533 w 634"/>
                  <a:gd name="T25" fmla="*/ 82 h 662"/>
                  <a:gd name="T26" fmla="*/ 499 w 634"/>
                  <a:gd name="T27" fmla="*/ 114 h 662"/>
                  <a:gd name="T28" fmla="*/ 421 w 634"/>
                  <a:gd name="T29" fmla="*/ 59 h 662"/>
                  <a:gd name="T30" fmla="*/ 441 w 634"/>
                  <a:gd name="T31" fmla="*/ 23 h 662"/>
                  <a:gd name="T32" fmla="*/ 305 w 634"/>
                  <a:gd name="T33" fmla="*/ 0 h 662"/>
                  <a:gd name="T34" fmla="*/ 288 w 634"/>
                  <a:gd name="T35" fmla="*/ 0 h 662"/>
                  <a:gd name="T36" fmla="*/ 288 w 634"/>
                  <a:gd name="T37" fmla="*/ 34 h 662"/>
                  <a:gd name="T38" fmla="*/ 203 w 634"/>
                  <a:gd name="T39" fmla="*/ 50 h 662"/>
                  <a:gd name="T40" fmla="*/ 190 w 634"/>
                  <a:gd name="T41" fmla="*/ 6 h 662"/>
                  <a:gd name="T42" fmla="*/ 75 w 634"/>
                  <a:gd name="T43" fmla="*/ 81 h 662"/>
                  <a:gd name="T44" fmla="*/ 109 w 634"/>
                  <a:gd name="T45" fmla="*/ 115 h 662"/>
                  <a:gd name="T46" fmla="*/ 55 w 634"/>
                  <a:gd name="T47" fmla="*/ 193 h 662"/>
                  <a:gd name="T48" fmla="*/ 21 w 634"/>
                  <a:gd name="T49" fmla="*/ 173 h 662"/>
                  <a:gd name="T50" fmla="*/ 0 w 634"/>
                  <a:gd name="T51" fmla="*/ 309 h 662"/>
                  <a:gd name="T52" fmla="*/ 0 w 634"/>
                  <a:gd name="T53" fmla="*/ 309 h 662"/>
                  <a:gd name="T54" fmla="*/ 38 w 634"/>
                  <a:gd name="T55" fmla="*/ 309 h 662"/>
                  <a:gd name="T56" fmla="*/ 51 w 634"/>
                  <a:gd name="T57" fmla="*/ 404 h 662"/>
                  <a:gd name="T58" fmla="*/ 4 w 634"/>
                  <a:gd name="T59" fmla="*/ 420 h 662"/>
                  <a:gd name="T60" fmla="*/ 78 w 634"/>
                  <a:gd name="T61" fmla="*/ 537 h 662"/>
                  <a:gd name="T62" fmla="*/ 111 w 634"/>
                  <a:gd name="T63" fmla="*/ 504 h 662"/>
                  <a:gd name="T64" fmla="*/ 189 w 634"/>
                  <a:gd name="T65" fmla="*/ 559 h 662"/>
                  <a:gd name="T66" fmla="*/ 165 w 634"/>
                  <a:gd name="T67" fmla="*/ 617 h 662"/>
                  <a:gd name="T68" fmla="*/ 300 w 634"/>
                  <a:gd name="T69" fmla="*/ 662 h 662"/>
                  <a:gd name="T70" fmla="*/ 288 w 634"/>
                  <a:gd name="T71" fmla="*/ 662 h 662"/>
                  <a:gd name="T72" fmla="*/ 288 w 634"/>
                  <a:gd name="T73" fmla="*/ 585 h 662"/>
                  <a:gd name="T74" fmla="*/ 100 w 634"/>
                  <a:gd name="T75" fmla="*/ 309 h 662"/>
                  <a:gd name="T76" fmla="*/ 305 w 634"/>
                  <a:gd name="T77" fmla="*/ 104 h 662"/>
                  <a:gd name="T78" fmla="*/ 510 w 634"/>
                  <a:gd name="T79" fmla="*/ 309 h 662"/>
                  <a:gd name="T80" fmla="*/ 305 w 634"/>
                  <a:gd name="T81" fmla="*/ 514 h 662"/>
                  <a:gd name="T82" fmla="*/ 100 w 634"/>
                  <a:gd name="T83" fmla="*/ 309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34" h="662">
                    <a:moveTo>
                      <a:pt x="288" y="585"/>
                    </a:moveTo>
                    <a:cubicBezTo>
                      <a:pt x="346" y="584"/>
                      <a:pt x="362" y="578"/>
                      <a:pt x="391" y="568"/>
                    </a:cubicBezTo>
                    <a:cubicBezTo>
                      <a:pt x="412" y="612"/>
                      <a:pt x="412" y="612"/>
                      <a:pt x="412" y="612"/>
                    </a:cubicBezTo>
                    <a:cubicBezTo>
                      <a:pt x="455" y="596"/>
                      <a:pt x="498" y="570"/>
                      <a:pt x="531" y="536"/>
                    </a:cubicBezTo>
                    <a:cubicBezTo>
                      <a:pt x="499" y="503"/>
                      <a:pt x="499" y="503"/>
                      <a:pt x="499" y="503"/>
                    </a:cubicBezTo>
                    <a:cubicBezTo>
                      <a:pt x="522" y="481"/>
                      <a:pt x="541" y="454"/>
                      <a:pt x="555" y="425"/>
                    </a:cubicBezTo>
                    <a:cubicBezTo>
                      <a:pt x="601" y="445"/>
                      <a:pt x="601" y="445"/>
                      <a:pt x="601" y="445"/>
                    </a:cubicBezTo>
                    <a:cubicBezTo>
                      <a:pt x="620" y="402"/>
                      <a:pt x="634" y="356"/>
                      <a:pt x="634" y="309"/>
                    </a:cubicBezTo>
                    <a:cubicBezTo>
                      <a:pt x="634" y="317"/>
                      <a:pt x="634" y="317"/>
                      <a:pt x="634" y="317"/>
                    </a:cubicBezTo>
                    <a:cubicBezTo>
                      <a:pt x="580" y="317"/>
                      <a:pt x="580" y="317"/>
                      <a:pt x="580" y="317"/>
                    </a:cubicBezTo>
                    <a:cubicBezTo>
                      <a:pt x="580" y="288"/>
                      <a:pt x="574" y="248"/>
                      <a:pt x="564" y="219"/>
                    </a:cubicBezTo>
                    <a:cubicBezTo>
                      <a:pt x="608" y="200"/>
                      <a:pt x="608" y="200"/>
                      <a:pt x="608" y="200"/>
                    </a:cubicBezTo>
                    <a:cubicBezTo>
                      <a:pt x="592" y="157"/>
                      <a:pt x="566" y="115"/>
                      <a:pt x="533" y="82"/>
                    </a:cubicBezTo>
                    <a:cubicBezTo>
                      <a:pt x="499" y="114"/>
                      <a:pt x="499" y="114"/>
                      <a:pt x="499" y="114"/>
                    </a:cubicBezTo>
                    <a:cubicBezTo>
                      <a:pt x="477" y="92"/>
                      <a:pt x="450" y="73"/>
                      <a:pt x="421" y="59"/>
                    </a:cubicBezTo>
                    <a:cubicBezTo>
                      <a:pt x="441" y="23"/>
                      <a:pt x="441" y="23"/>
                      <a:pt x="441" y="23"/>
                    </a:cubicBezTo>
                    <a:cubicBezTo>
                      <a:pt x="398" y="3"/>
                      <a:pt x="352" y="0"/>
                      <a:pt x="305" y="0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288" y="34"/>
                      <a:pt x="288" y="34"/>
                      <a:pt x="288" y="34"/>
                    </a:cubicBezTo>
                    <a:cubicBezTo>
                      <a:pt x="288" y="34"/>
                      <a:pt x="232" y="40"/>
                      <a:pt x="203" y="50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47" y="22"/>
                      <a:pt x="108" y="48"/>
                      <a:pt x="75" y="81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87" y="137"/>
                      <a:pt x="68" y="164"/>
                      <a:pt x="55" y="193"/>
                    </a:cubicBezTo>
                    <a:cubicBezTo>
                      <a:pt x="21" y="173"/>
                      <a:pt x="21" y="173"/>
                      <a:pt x="21" y="173"/>
                    </a:cubicBezTo>
                    <a:cubicBezTo>
                      <a:pt x="1" y="216"/>
                      <a:pt x="0" y="262"/>
                      <a:pt x="0" y="309"/>
                    </a:cubicBezTo>
                    <a:cubicBezTo>
                      <a:pt x="0" y="309"/>
                      <a:pt x="0" y="309"/>
                      <a:pt x="0" y="309"/>
                    </a:cubicBezTo>
                    <a:cubicBezTo>
                      <a:pt x="38" y="309"/>
                      <a:pt x="38" y="309"/>
                      <a:pt x="38" y="309"/>
                    </a:cubicBezTo>
                    <a:cubicBezTo>
                      <a:pt x="38" y="342"/>
                      <a:pt x="40" y="374"/>
                      <a:pt x="51" y="404"/>
                    </a:cubicBezTo>
                    <a:cubicBezTo>
                      <a:pt x="4" y="420"/>
                      <a:pt x="4" y="420"/>
                      <a:pt x="4" y="420"/>
                    </a:cubicBezTo>
                    <a:cubicBezTo>
                      <a:pt x="20" y="463"/>
                      <a:pt x="45" y="504"/>
                      <a:pt x="78" y="537"/>
                    </a:cubicBezTo>
                    <a:cubicBezTo>
                      <a:pt x="111" y="504"/>
                      <a:pt x="111" y="504"/>
                      <a:pt x="111" y="504"/>
                    </a:cubicBezTo>
                    <a:cubicBezTo>
                      <a:pt x="133" y="527"/>
                      <a:pt x="160" y="545"/>
                      <a:pt x="189" y="559"/>
                    </a:cubicBezTo>
                    <a:cubicBezTo>
                      <a:pt x="165" y="617"/>
                      <a:pt x="165" y="617"/>
                      <a:pt x="165" y="617"/>
                    </a:cubicBezTo>
                    <a:cubicBezTo>
                      <a:pt x="208" y="637"/>
                      <a:pt x="261" y="662"/>
                      <a:pt x="300" y="662"/>
                    </a:cubicBezTo>
                    <a:cubicBezTo>
                      <a:pt x="288" y="662"/>
                      <a:pt x="288" y="662"/>
                      <a:pt x="288" y="662"/>
                    </a:cubicBezTo>
                    <a:lnTo>
                      <a:pt x="288" y="585"/>
                    </a:lnTo>
                    <a:close/>
                    <a:moveTo>
                      <a:pt x="100" y="309"/>
                    </a:moveTo>
                    <a:cubicBezTo>
                      <a:pt x="100" y="196"/>
                      <a:pt x="192" y="104"/>
                      <a:pt x="305" y="104"/>
                    </a:cubicBezTo>
                    <a:cubicBezTo>
                      <a:pt x="418" y="104"/>
                      <a:pt x="510" y="196"/>
                      <a:pt x="510" y="309"/>
                    </a:cubicBezTo>
                    <a:cubicBezTo>
                      <a:pt x="510" y="422"/>
                      <a:pt x="418" y="514"/>
                      <a:pt x="305" y="514"/>
                    </a:cubicBezTo>
                    <a:cubicBezTo>
                      <a:pt x="192" y="514"/>
                      <a:pt x="100" y="422"/>
                      <a:pt x="100" y="309"/>
                    </a:cubicBezTo>
                    <a:close/>
                  </a:path>
                </a:pathLst>
              </a:custGeom>
              <a:solidFill>
                <a:srgbClr val="F1F2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Oval 167">
                <a:extLst>
                  <a:ext uri="{FF2B5EF4-FFF2-40B4-BE49-F238E27FC236}">
                    <a16:creationId xmlns:a16="http://schemas.microsoft.com/office/drawing/2014/main" id="{DCF7C08B-65EB-4662-A5F5-B4A0867FF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64875" y="-5821363"/>
                <a:ext cx="433387" cy="433388"/>
              </a:xfrm>
              <a:prstGeom prst="ellipse">
                <a:avLst/>
              </a:prstGeom>
              <a:solidFill>
                <a:srgbClr val="F1F2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68">
                <a:extLst>
                  <a:ext uri="{FF2B5EF4-FFF2-40B4-BE49-F238E27FC236}">
                    <a16:creationId xmlns:a16="http://schemas.microsoft.com/office/drawing/2014/main" id="{608173EC-9D3D-44D2-81E4-0B3CF0F769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18925" y="-4965700"/>
                <a:ext cx="1023937" cy="1096963"/>
              </a:xfrm>
              <a:custGeom>
                <a:avLst/>
                <a:gdLst>
                  <a:gd name="T0" fmla="*/ 346 w 633"/>
                  <a:gd name="T1" fmla="*/ 579 h 678"/>
                  <a:gd name="T2" fmla="*/ 422 w 633"/>
                  <a:gd name="T3" fmla="*/ 562 h 678"/>
                  <a:gd name="T4" fmla="*/ 430 w 633"/>
                  <a:gd name="T5" fmla="*/ 606 h 678"/>
                  <a:gd name="T6" fmla="*/ 544 w 633"/>
                  <a:gd name="T7" fmla="*/ 531 h 678"/>
                  <a:gd name="T8" fmla="*/ 508 w 633"/>
                  <a:gd name="T9" fmla="*/ 497 h 678"/>
                  <a:gd name="T10" fmla="*/ 562 w 633"/>
                  <a:gd name="T11" fmla="*/ 419 h 678"/>
                  <a:gd name="T12" fmla="*/ 604 w 633"/>
                  <a:gd name="T13" fmla="*/ 439 h 678"/>
                  <a:gd name="T14" fmla="*/ 633 w 633"/>
                  <a:gd name="T15" fmla="*/ 303 h 678"/>
                  <a:gd name="T16" fmla="*/ 633 w 633"/>
                  <a:gd name="T17" fmla="*/ 304 h 678"/>
                  <a:gd name="T18" fmla="*/ 586 w 633"/>
                  <a:gd name="T19" fmla="*/ 304 h 678"/>
                  <a:gd name="T20" fmla="*/ 569 w 633"/>
                  <a:gd name="T21" fmla="*/ 210 h 678"/>
                  <a:gd name="T22" fmla="*/ 614 w 633"/>
                  <a:gd name="T23" fmla="*/ 193 h 678"/>
                  <a:gd name="T24" fmla="*/ 538 w 633"/>
                  <a:gd name="T25" fmla="*/ 75 h 678"/>
                  <a:gd name="T26" fmla="*/ 505 w 633"/>
                  <a:gd name="T27" fmla="*/ 108 h 678"/>
                  <a:gd name="T28" fmla="*/ 427 w 633"/>
                  <a:gd name="T29" fmla="*/ 53 h 678"/>
                  <a:gd name="T30" fmla="*/ 447 w 633"/>
                  <a:gd name="T31" fmla="*/ 28 h 678"/>
                  <a:gd name="T32" fmla="*/ 311 w 633"/>
                  <a:gd name="T33" fmla="*/ 16 h 678"/>
                  <a:gd name="T34" fmla="*/ 346 w 633"/>
                  <a:gd name="T35" fmla="*/ 16 h 678"/>
                  <a:gd name="T36" fmla="*/ 346 w 633"/>
                  <a:gd name="T37" fmla="*/ 28 h 678"/>
                  <a:gd name="T38" fmla="*/ 235 w 633"/>
                  <a:gd name="T39" fmla="*/ 44 h 678"/>
                  <a:gd name="T40" fmla="*/ 209 w 633"/>
                  <a:gd name="T41" fmla="*/ 0 h 678"/>
                  <a:gd name="T42" fmla="*/ 87 w 633"/>
                  <a:gd name="T43" fmla="*/ 75 h 678"/>
                  <a:gd name="T44" fmla="*/ 118 w 633"/>
                  <a:gd name="T45" fmla="*/ 109 h 678"/>
                  <a:gd name="T46" fmla="*/ 62 w 633"/>
                  <a:gd name="T47" fmla="*/ 187 h 678"/>
                  <a:gd name="T48" fmla="*/ 25 w 633"/>
                  <a:gd name="T49" fmla="*/ 167 h 678"/>
                  <a:gd name="T50" fmla="*/ 0 w 633"/>
                  <a:gd name="T51" fmla="*/ 303 h 678"/>
                  <a:gd name="T52" fmla="*/ 0 w 633"/>
                  <a:gd name="T53" fmla="*/ 303 h 678"/>
                  <a:gd name="T54" fmla="*/ 41 w 633"/>
                  <a:gd name="T55" fmla="*/ 303 h 678"/>
                  <a:gd name="T56" fmla="*/ 55 w 633"/>
                  <a:gd name="T57" fmla="*/ 398 h 678"/>
                  <a:gd name="T58" fmla="*/ 9 w 633"/>
                  <a:gd name="T59" fmla="*/ 414 h 678"/>
                  <a:gd name="T60" fmla="*/ 83 w 633"/>
                  <a:gd name="T61" fmla="*/ 531 h 678"/>
                  <a:gd name="T62" fmla="*/ 116 w 633"/>
                  <a:gd name="T63" fmla="*/ 498 h 678"/>
                  <a:gd name="T64" fmla="*/ 195 w 633"/>
                  <a:gd name="T65" fmla="*/ 553 h 678"/>
                  <a:gd name="T66" fmla="*/ 171 w 633"/>
                  <a:gd name="T67" fmla="*/ 622 h 678"/>
                  <a:gd name="T68" fmla="*/ 306 w 633"/>
                  <a:gd name="T69" fmla="*/ 678 h 678"/>
                  <a:gd name="T70" fmla="*/ 346 w 633"/>
                  <a:gd name="T71" fmla="*/ 678 h 678"/>
                  <a:gd name="T72" fmla="*/ 346 w 633"/>
                  <a:gd name="T73" fmla="*/ 579 h 678"/>
                  <a:gd name="T74" fmla="*/ 106 w 633"/>
                  <a:gd name="T75" fmla="*/ 303 h 678"/>
                  <a:gd name="T76" fmla="*/ 311 w 633"/>
                  <a:gd name="T77" fmla="*/ 98 h 678"/>
                  <a:gd name="T78" fmla="*/ 516 w 633"/>
                  <a:gd name="T79" fmla="*/ 303 h 678"/>
                  <a:gd name="T80" fmla="*/ 311 w 633"/>
                  <a:gd name="T81" fmla="*/ 508 h 678"/>
                  <a:gd name="T82" fmla="*/ 106 w 633"/>
                  <a:gd name="T83" fmla="*/ 303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33" h="678">
                    <a:moveTo>
                      <a:pt x="346" y="579"/>
                    </a:moveTo>
                    <a:cubicBezTo>
                      <a:pt x="374" y="578"/>
                      <a:pt x="393" y="572"/>
                      <a:pt x="422" y="562"/>
                    </a:cubicBezTo>
                    <a:cubicBezTo>
                      <a:pt x="430" y="606"/>
                      <a:pt x="430" y="606"/>
                      <a:pt x="430" y="606"/>
                    </a:cubicBezTo>
                    <a:cubicBezTo>
                      <a:pt x="474" y="590"/>
                      <a:pt x="511" y="564"/>
                      <a:pt x="544" y="531"/>
                    </a:cubicBezTo>
                    <a:cubicBezTo>
                      <a:pt x="508" y="497"/>
                      <a:pt x="508" y="497"/>
                      <a:pt x="508" y="497"/>
                    </a:cubicBezTo>
                    <a:cubicBezTo>
                      <a:pt x="531" y="475"/>
                      <a:pt x="548" y="448"/>
                      <a:pt x="562" y="419"/>
                    </a:cubicBezTo>
                    <a:cubicBezTo>
                      <a:pt x="604" y="439"/>
                      <a:pt x="604" y="439"/>
                      <a:pt x="604" y="439"/>
                    </a:cubicBezTo>
                    <a:cubicBezTo>
                      <a:pt x="624" y="396"/>
                      <a:pt x="633" y="350"/>
                      <a:pt x="633" y="303"/>
                    </a:cubicBezTo>
                    <a:cubicBezTo>
                      <a:pt x="633" y="304"/>
                      <a:pt x="633" y="304"/>
                      <a:pt x="633" y="304"/>
                    </a:cubicBezTo>
                    <a:cubicBezTo>
                      <a:pt x="586" y="304"/>
                      <a:pt x="586" y="304"/>
                      <a:pt x="586" y="304"/>
                    </a:cubicBezTo>
                    <a:cubicBezTo>
                      <a:pt x="586" y="275"/>
                      <a:pt x="580" y="239"/>
                      <a:pt x="569" y="210"/>
                    </a:cubicBezTo>
                    <a:cubicBezTo>
                      <a:pt x="614" y="193"/>
                      <a:pt x="614" y="193"/>
                      <a:pt x="614" y="193"/>
                    </a:cubicBezTo>
                    <a:cubicBezTo>
                      <a:pt x="598" y="149"/>
                      <a:pt x="572" y="108"/>
                      <a:pt x="538" y="75"/>
                    </a:cubicBezTo>
                    <a:cubicBezTo>
                      <a:pt x="505" y="108"/>
                      <a:pt x="505" y="108"/>
                      <a:pt x="505" y="108"/>
                    </a:cubicBezTo>
                    <a:cubicBezTo>
                      <a:pt x="483" y="86"/>
                      <a:pt x="456" y="67"/>
                      <a:pt x="427" y="53"/>
                    </a:cubicBezTo>
                    <a:cubicBezTo>
                      <a:pt x="447" y="28"/>
                      <a:pt x="447" y="28"/>
                      <a:pt x="447" y="28"/>
                    </a:cubicBezTo>
                    <a:cubicBezTo>
                      <a:pt x="404" y="8"/>
                      <a:pt x="358" y="16"/>
                      <a:pt x="311" y="16"/>
                    </a:cubicBezTo>
                    <a:cubicBezTo>
                      <a:pt x="346" y="16"/>
                      <a:pt x="346" y="16"/>
                      <a:pt x="346" y="16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288" y="28"/>
                      <a:pt x="263" y="34"/>
                      <a:pt x="235" y="44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165" y="16"/>
                      <a:pt x="120" y="42"/>
                      <a:pt x="87" y="75"/>
                    </a:cubicBezTo>
                    <a:cubicBezTo>
                      <a:pt x="118" y="109"/>
                      <a:pt x="118" y="109"/>
                      <a:pt x="118" y="109"/>
                    </a:cubicBezTo>
                    <a:cubicBezTo>
                      <a:pt x="95" y="131"/>
                      <a:pt x="76" y="158"/>
                      <a:pt x="62" y="187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5" y="210"/>
                      <a:pt x="0" y="256"/>
                      <a:pt x="0" y="303"/>
                    </a:cubicBezTo>
                    <a:cubicBezTo>
                      <a:pt x="0" y="303"/>
                      <a:pt x="0" y="303"/>
                      <a:pt x="0" y="303"/>
                    </a:cubicBezTo>
                    <a:cubicBezTo>
                      <a:pt x="41" y="303"/>
                      <a:pt x="41" y="303"/>
                      <a:pt x="41" y="303"/>
                    </a:cubicBezTo>
                    <a:cubicBezTo>
                      <a:pt x="41" y="336"/>
                      <a:pt x="44" y="368"/>
                      <a:pt x="55" y="398"/>
                    </a:cubicBezTo>
                    <a:cubicBezTo>
                      <a:pt x="9" y="414"/>
                      <a:pt x="9" y="414"/>
                      <a:pt x="9" y="414"/>
                    </a:cubicBezTo>
                    <a:cubicBezTo>
                      <a:pt x="25" y="458"/>
                      <a:pt x="50" y="498"/>
                      <a:pt x="83" y="531"/>
                    </a:cubicBezTo>
                    <a:cubicBezTo>
                      <a:pt x="116" y="498"/>
                      <a:pt x="116" y="498"/>
                      <a:pt x="116" y="498"/>
                    </a:cubicBezTo>
                    <a:cubicBezTo>
                      <a:pt x="139" y="521"/>
                      <a:pt x="165" y="539"/>
                      <a:pt x="195" y="553"/>
                    </a:cubicBezTo>
                    <a:cubicBezTo>
                      <a:pt x="171" y="622"/>
                      <a:pt x="171" y="622"/>
                      <a:pt x="171" y="622"/>
                    </a:cubicBezTo>
                    <a:cubicBezTo>
                      <a:pt x="214" y="642"/>
                      <a:pt x="267" y="678"/>
                      <a:pt x="306" y="678"/>
                    </a:cubicBezTo>
                    <a:cubicBezTo>
                      <a:pt x="346" y="678"/>
                      <a:pt x="346" y="678"/>
                      <a:pt x="346" y="678"/>
                    </a:cubicBezTo>
                    <a:lnTo>
                      <a:pt x="346" y="579"/>
                    </a:lnTo>
                    <a:close/>
                    <a:moveTo>
                      <a:pt x="106" y="303"/>
                    </a:moveTo>
                    <a:cubicBezTo>
                      <a:pt x="106" y="190"/>
                      <a:pt x="198" y="98"/>
                      <a:pt x="311" y="98"/>
                    </a:cubicBezTo>
                    <a:cubicBezTo>
                      <a:pt x="424" y="98"/>
                      <a:pt x="516" y="190"/>
                      <a:pt x="516" y="303"/>
                    </a:cubicBezTo>
                    <a:cubicBezTo>
                      <a:pt x="516" y="416"/>
                      <a:pt x="424" y="508"/>
                      <a:pt x="311" y="508"/>
                    </a:cubicBezTo>
                    <a:cubicBezTo>
                      <a:pt x="198" y="508"/>
                      <a:pt x="106" y="416"/>
                      <a:pt x="106" y="303"/>
                    </a:cubicBezTo>
                    <a:close/>
                  </a:path>
                </a:pathLst>
              </a:custGeom>
              <a:solidFill>
                <a:srgbClr val="F1F2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169">
                <a:extLst>
                  <a:ext uri="{FF2B5EF4-FFF2-40B4-BE49-F238E27FC236}">
                    <a16:creationId xmlns:a16="http://schemas.microsoft.com/office/drawing/2014/main" id="{A3229DAF-0A73-42E5-A55E-F39560FE2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06262" y="-4692650"/>
                <a:ext cx="433387" cy="433388"/>
              </a:xfrm>
              <a:prstGeom prst="ellipse">
                <a:avLst/>
              </a:prstGeom>
              <a:solidFill>
                <a:srgbClr val="F1F2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70">
                <a:extLst>
                  <a:ext uri="{FF2B5EF4-FFF2-40B4-BE49-F238E27FC236}">
                    <a16:creationId xmlns:a16="http://schemas.microsoft.com/office/drawing/2014/main" id="{A98CE9C1-DD12-4024-BBC6-1FC8888FA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89150" y="-11196638"/>
                <a:ext cx="1268412" cy="903288"/>
              </a:xfrm>
              <a:custGeom>
                <a:avLst/>
                <a:gdLst>
                  <a:gd name="T0" fmla="*/ 784 w 784"/>
                  <a:gd name="T1" fmla="*/ 444 h 558"/>
                  <a:gd name="T2" fmla="*/ 679 w 784"/>
                  <a:gd name="T3" fmla="*/ 557 h 558"/>
                  <a:gd name="T4" fmla="*/ 106 w 784"/>
                  <a:gd name="T5" fmla="*/ 558 h 558"/>
                  <a:gd name="T6" fmla="*/ 1 w 784"/>
                  <a:gd name="T7" fmla="*/ 446 h 558"/>
                  <a:gd name="T8" fmla="*/ 0 w 784"/>
                  <a:gd name="T9" fmla="*/ 114 h 558"/>
                  <a:gd name="T10" fmla="*/ 105 w 784"/>
                  <a:gd name="T11" fmla="*/ 1 h 558"/>
                  <a:gd name="T12" fmla="*/ 678 w 784"/>
                  <a:gd name="T13" fmla="*/ 0 h 558"/>
                  <a:gd name="T14" fmla="*/ 783 w 784"/>
                  <a:gd name="T15" fmla="*/ 112 h 558"/>
                  <a:gd name="T16" fmla="*/ 784 w 784"/>
                  <a:gd name="T17" fmla="*/ 444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4" h="558">
                    <a:moveTo>
                      <a:pt x="784" y="444"/>
                    </a:moveTo>
                    <a:cubicBezTo>
                      <a:pt x="784" y="506"/>
                      <a:pt x="737" y="557"/>
                      <a:pt x="679" y="557"/>
                    </a:cubicBezTo>
                    <a:cubicBezTo>
                      <a:pt x="106" y="558"/>
                      <a:pt x="106" y="558"/>
                      <a:pt x="106" y="558"/>
                    </a:cubicBezTo>
                    <a:cubicBezTo>
                      <a:pt x="48" y="558"/>
                      <a:pt x="1" y="508"/>
                      <a:pt x="1" y="446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52"/>
                      <a:pt x="47" y="1"/>
                      <a:pt x="105" y="1"/>
                    </a:cubicBezTo>
                    <a:cubicBezTo>
                      <a:pt x="678" y="0"/>
                      <a:pt x="678" y="0"/>
                      <a:pt x="678" y="0"/>
                    </a:cubicBezTo>
                    <a:cubicBezTo>
                      <a:pt x="736" y="0"/>
                      <a:pt x="783" y="50"/>
                      <a:pt x="783" y="112"/>
                    </a:cubicBezTo>
                    <a:lnTo>
                      <a:pt x="784" y="4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71">
                <a:extLst>
                  <a:ext uri="{FF2B5EF4-FFF2-40B4-BE49-F238E27FC236}">
                    <a16:creationId xmlns:a16="http://schemas.microsoft.com/office/drawing/2014/main" id="{392DCD0B-CC5A-4434-A1EC-0FF1FEFF8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5037" y="-11058525"/>
                <a:ext cx="1038225" cy="625475"/>
              </a:xfrm>
              <a:custGeom>
                <a:avLst/>
                <a:gdLst>
                  <a:gd name="T0" fmla="*/ 654 w 654"/>
                  <a:gd name="T1" fmla="*/ 392 h 394"/>
                  <a:gd name="T2" fmla="*/ 1 w 654"/>
                  <a:gd name="T3" fmla="*/ 394 h 394"/>
                  <a:gd name="T4" fmla="*/ 0 w 654"/>
                  <a:gd name="T5" fmla="*/ 3 h 394"/>
                  <a:gd name="T6" fmla="*/ 653 w 654"/>
                  <a:gd name="T7" fmla="*/ 0 h 394"/>
                  <a:gd name="T8" fmla="*/ 654 w 654"/>
                  <a:gd name="T9" fmla="*/ 392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4" h="394">
                    <a:moveTo>
                      <a:pt x="654" y="392"/>
                    </a:moveTo>
                    <a:lnTo>
                      <a:pt x="1" y="394"/>
                    </a:lnTo>
                    <a:lnTo>
                      <a:pt x="0" y="3"/>
                    </a:lnTo>
                    <a:lnTo>
                      <a:pt x="653" y="0"/>
                    </a:lnTo>
                    <a:lnTo>
                      <a:pt x="654" y="392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72">
                <a:extLst>
                  <a:ext uri="{FF2B5EF4-FFF2-40B4-BE49-F238E27FC236}">
                    <a16:creationId xmlns:a16="http://schemas.microsoft.com/office/drawing/2014/main" id="{3DCE6097-4E2F-4112-A5B8-43675DBEE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97137" y="-10182225"/>
                <a:ext cx="498475" cy="68263"/>
              </a:xfrm>
              <a:custGeom>
                <a:avLst/>
                <a:gdLst>
                  <a:gd name="T0" fmla="*/ 308 w 308"/>
                  <a:gd name="T1" fmla="*/ 20 h 42"/>
                  <a:gd name="T2" fmla="*/ 275 w 308"/>
                  <a:gd name="T3" fmla="*/ 41 h 42"/>
                  <a:gd name="T4" fmla="*/ 34 w 308"/>
                  <a:gd name="T5" fmla="*/ 42 h 42"/>
                  <a:gd name="T6" fmla="*/ 0 w 308"/>
                  <a:gd name="T7" fmla="*/ 21 h 42"/>
                  <a:gd name="T8" fmla="*/ 34 w 308"/>
                  <a:gd name="T9" fmla="*/ 0 h 42"/>
                  <a:gd name="T10" fmla="*/ 274 w 308"/>
                  <a:gd name="T11" fmla="*/ 0 h 42"/>
                  <a:gd name="T12" fmla="*/ 308 w 308"/>
                  <a:gd name="T13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8" h="42">
                    <a:moveTo>
                      <a:pt x="308" y="20"/>
                    </a:moveTo>
                    <a:cubicBezTo>
                      <a:pt x="308" y="32"/>
                      <a:pt x="293" y="41"/>
                      <a:pt x="275" y="41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15" y="42"/>
                      <a:pt x="0" y="33"/>
                      <a:pt x="0" y="21"/>
                    </a:cubicBezTo>
                    <a:cubicBezTo>
                      <a:pt x="0" y="10"/>
                      <a:pt x="15" y="0"/>
                      <a:pt x="34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93" y="0"/>
                      <a:pt x="308" y="9"/>
                      <a:pt x="308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173">
                <a:extLst>
                  <a:ext uri="{FF2B5EF4-FFF2-40B4-BE49-F238E27FC236}">
                    <a16:creationId xmlns:a16="http://schemas.microsoft.com/office/drawing/2014/main" id="{6F172BB2-FD20-402C-9887-9E57CD8E5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7625" y="-10255250"/>
                <a:ext cx="317500" cy="61913"/>
              </a:xfrm>
              <a:custGeom>
                <a:avLst/>
                <a:gdLst>
                  <a:gd name="T0" fmla="*/ 196 w 196"/>
                  <a:gd name="T1" fmla="*/ 18 h 38"/>
                  <a:gd name="T2" fmla="*/ 174 w 196"/>
                  <a:gd name="T3" fmla="*/ 37 h 38"/>
                  <a:gd name="T4" fmla="*/ 22 w 196"/>
                  <a:gd name="T5" fmla="*/ 38 h 38"/>
                  <a:gd name="T6" fmla="*/ 0 w 196"/>
                  <a:gd name="T7" fmla="*/ 19 h 38"/>
                  <a:gd name="T8" fmla="*/ 22 w 196"/>
                  <a:gd name="T9" fmla="*/ 0 h 38"/>
                  <a:gd name="T10" fmla="*/ 174 w 196"/>
                  <a:gd name="T11" fmla="*/ 0 h 38"/>
                  <a:gd name="T12" fmla="*/ 196 w 196"/>
                  <a:gd name="T13" fmla="*/ 1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38">
                    <a:moveTo>
                      <a:pt x="196" y="18"/>
                    </a:moveTo>
                    <a:cubicBezTo>
                      <a:pt x="196" y="29"/>
                      <a:pt x="186" y="37"/>
                      <a:pt x="174" y="37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10" y="38"/>
                      <a:pt x="0" y="29"/>
                      <a:pt x="0" y="19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86" y="0"/>
                      <a:pt x="196" y="8"/>
                      <a:pt x="196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174">
                <a:extLst>
                  <a:ext uri="{FF2B5EF4-FFF2-40B4-BE49-F238E27FC236}">
                    <a16:creationId xmlns:a16="http://schemas.microsoft.com/office/drawing/2014/main" id="{BC64B6B4-19CD-4A95-946B-0902608D3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16663" y="-11652250"/>
                <a:ext cx="284162" cy="282575"/>
              </a:xfrm>
              <a:custGeom>
                <a:avLst/>
                <a:gdLst>
                  <a:gd name="T0" fmla="*/ 0 w 176"/>
                  <a:gd name="T1" fmla="*/ 174 h 174"/>
                  <a:gd name="T2" fmla="*/ 176 w 176"/>
                  <a:gd name="T3" fmla="*/ 174 h 174"/>
                  <a:gd name="T4" fmla="*/ 0 w 176"/>
                  <a:gd name="T5" fmla="*/ 0 h 174"/>
                  <a:gd name="T6" fmla="*/ 0 w 176"/>
                  <a:gd name="T7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74">
                    <a:moveTo>
                      <a:pt x="0" y="174"/>
                    </a:moveTo>
                    <a:cubicBezTo>
                      <a:pt x="176" y="174"/>
                      <a:pt x="176" y="174"/>
                      <a:pt x="176" y="174"/>
                    </a:cubicBezTo>
                    <a:cubicBezTo>
                      <a:pt x="169" y="59"/>
                      <a:pt x="87" y="6"/>
                      <a:pt x="0" y="0"/>
                    </a:cubicBez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75">
                <a:extLst>
                  <a:ext uri="{FF2B5EF4-FFF2-40B4-BE49-F238E27FC236}">
                    <a16:creationId xmlns:a16="http://schemas.microsoft.com/office/drawing/2014/main" id="{07539FCF-1B54-486D-B56D-1FEC9A1C9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97563" y="-11323638"/>
                <a:ext cx="698500" cy="687388"/>
              </a:xfrm>
              <a:custGeom>
                <a:avLst/>
                <a:gdLst>
                  <a:gd name="T0" fmla="*/ 0 w 432"/>
                  <a:gd name="T1" fmla="*/ 0 h 425"/>
                  <a:gd name="T2" fmla="*/ 0 w 432"/>
                  <a:gd name="T3" fmla="*/ 220 h 425"/>
                  <a:gd name="T4" fmla="*/ 216 w 432"/>
                  <a:gd name="T5" fmla="*/ 425 h 425"/>
                  <a:gd name="T6" fmla="*/ 432 w 432"/>
                  <a:gd name="T7" fmla="*/ 220 h 425"/>
                  <a:gd name="T8" fmla="*/ 432 w 432"/>
                  <a:gd name="T9" fmla="*/ 0 h 425"/>
                  <a:gd name="T10" fmla="*/ 0 w 432"/>
                  <a:gd name="T11" fmla="*/ 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2" h="425">
                    <a:moveTo>
                      <a:pt x="0" y="0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0" y="333"/>
                      <a:pt x="103" y="425"/>
                      <a:pt x="216" y="425"/>
                    </a:cubicBezTo>
                    <a:cubicBezTo>
                      <a:pt x="329" y="425"/>
                      <a:pt x="432" y="333"/>
                      <a:pt x="432" y="220"/>
                    </a:cubicBezTo>
                    <a:cubicBezTo>
                      <a:pt x="432" y="0"/>
                      <a:pt x="432" y="0"/>
                      <a:pt x="43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76">
                <a:extLst>
                  <a:ext uri="{FF2B5EF4-FFF2-40B4-BE49-F238E27FC236}">
                    <a16:creationId xmlns:a16="http://schemas.microsoft.com/office/drawing/2014/main" id="{2BC1F588-FF6A-4917-80A6-2E234532E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8838" y="-11652250"/>
                <a:ext cx="330200" cy="282575"/>
              </a:xfrm>
              <a:custGeom>
                <a:avLst/>
                <a:gdLst>
                  <a:gd name="T0" fmla="*/ 204 w 204"/>
                  <a:gd name="T1" fmla="*/ 174 h 174"/>
                  <a:gd name="T2" fmla="*/ 204 w 204"/>
                  <a:gd name="T3" fmla="*/ 0 h 174"/>
                  <a:gd name="T4" fmla="*/ 0 w 204"/>
                  <a:gd name="T5" fmla="*/ 174 h 174"/>
                  <a:gd name="T6" fmla="*/ 204 w 204"/>
                  <a:gd name="T7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74">
                    <a:moveTo>
                      <a:pt x="204" y="174"/>
                    </a:moveTo>
                    <a:cubicBezTo>
                      <a:pt x="204" y="0"/>
                      <a:pt x="204" y="0"/>
                      <a:pt x="204" y="0"/>
                    </a:cubicBezTo>
                    <a:cubicBezTo>
                      <a:pt x="89" y="6"/>
                      <a:pt x="7" y="59"/>
                      <a:pt x="0" y="174"/>
                    </a:cubicBez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177">
                <a:extLst>
                  <a:ext uri="{FF2B5EF4-FFF2-40B4-BE49-F238E27FC236}">
                    <a16:creationId xmlns:a16="http://schemas.microsoft.com/office/drawing/2014/main" id="{6BCF20C7-411F-4E43-9259-2ED260794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30900" y="-11963400"/>
                <a:ext cx="376237" cy="280988"/>
              </a:xfrm>
              <a:custGeom>
                <a:avLst/>
                <a:gdLst>
                  <a:gd name="T0" fmla="*/ 14 w 232"/>
                  <a:gd name="T1" fmla="*/ 5 h 174"/>
                  <a:gd name="T2" fmla="*/ 231 w 232"/>
                  <a:gd name="T3" fmla="*/ 159 h 174"/>
                  <a:gd name="T4" fmla="*/ 218 w 232"/>
                  <a:gd name="T5" fmla="*/ 173 h 174"/>
                  <a:gd name="T6" fmla="*/ 204 w 232"/>
                  <a:gd name="T7" fmla="*/ 160 h 174"/>
                  <a:gd name="T8" fmla="*/ 15 w 232"/>
                  <a:gd name="T9" fmla="*/ 33 h 174"/>
                  <a:gd name="T10" fmla="*/ 1 w 232"/>
                  <a:gd name="T11" fmla="*/ 20 h 174"/>
                  <a:gd name="T12" fmla="*/ 14 w 232"/>
                  <a:gd name="T13" fmla="*/ 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2" h="174">
                    <a:moveTo>
                      <a:pt x="14" y="5"/>
                    </a:moveTo>
                    <a:cubicBezTo>
                      <a:pt x="129" y="0"/>
                      <a:pt x="227" y="69"/>
                      <a:pt x="231" y="159"/>
                    </a:cubicBezTo>
                    <a:cubicBezTo>
                      <a:pt x="232" y="167"/>
                      <a:pt x="226" y="173"/>
                      <a:pt x="218" y="173"/>
                    </a:cubicBezTo>
                    <a:cubicBezTo>
                      <a:pt x="211" y="174"/>
                      <a:pt x="204" y="168"/>
                      <a:pt x="204" y="160"/>
                    </a:cubicBezTo>
                    <a:cubicBezTo>
                      <a:pt x="200" y="85"/>
                      <a:pt x="115" y="28"/>
                      <a:pt x="15" y="33"/>
                    </a:cubicBezTo>
                    <a:cubicBezTo>
                      <a:pt x="7" y="33"/>
                      <a:pt x="1" y="27"/>
                      <a:pt x="1" y="20"/>
                    </a:cubicBezTo>
                    <a:cubicBezTo>
                      <a:pt x="0" y="12"/>
                      <a:pt x="6" y="6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" name="同侧圆角矩形 185">
              <a:extLst>
                <a:ext uri="{FF2B5EF4-FFF2-40B4-BE49-F238E27FC236}">
                  <a16:creationId xmlns:a16="http://schemas.microsoft.com/office/drawing/2014/main" id="{FDD59E20-2378-43B9-8D96-885D58B7AEA1}"/>
                </a:ext>
              </a:extLst>
            </p:cNvPr>
            <p:cNvSpPr/>
            <p:nvPr/>
          </p:nvSpPr>
          <p:spPr>
            <a:xfrm rot="10800000">
              <a:off x="6233393" y="4583595"/>
              <a:ext cx="534214" cy="369717"/>
            </a:xfrm>
            <a:prstGeom prst="round2SameRect">
              <a:avLst>
                <a:gd name="adj1" fmla="val 39053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8283">
            <a:extLst>
              <a:ext uri="{FF2B5EF4-FFF2-40B4-BE49-F238E27FC236}">
                <a16:creationId xmlns:a16="http://schemas.microsoft.com/office/drawing/2014/main" id="{1A95A167-0C9D-4312-8425-D7648BAA21E3}"/>
              </a:ext>
            </a:extLst>
          </p:cNvPr>
          <p:cNvGrpSpPr/>
          <p:nvPr/>
        </p:nvGrpSpPr>
        <p:grpSpPr>
          <a:xfrm rot="944572">
            <a:off x="3321103" y="4404249"/>
            <a:ext cx="4157895" cy="2761451"/>
            <a:chOff x="3534485" y="5160025"/>
            <a:chExt cx="4385851" cy="2911634"/>
          </a:xfrm>
        </p:grpSpPr>
        <p:sp>
          <p:nvSpPr>
            <p:cNvPr id="73" name="Freeform 100">
              <a:extLst>
                <a:ext uri="{FF2B5EF4-FFF2-40B4-BE49-F238E27FC236}">
                  <a16:creationId xmlns:a16="http://schemas.microsoft.com/office/drawing/2014/main" id="{53CAAE8D-BA6E-430E-BC42-D768AA50D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4485" y="5986942"/>
              <a:ext cx="1925085" cy="1779589"/>
            </a:xfrm>
            <a:custGeom>
              <a:avLst/>
              <a:gdLst>
                <a:gd name="T0" fmla="*/ 6525 w 7899"/>
                <a:gd name="T1" fmla="*/ 0 h 7302"/>
                <a:gd name="T2" fmla="*/ 0 w 7899"/>
                <a:gd name="T3" fmla="*/ 6121 h 7302"/>
                <a:gd name="T4" fmla="*/ 1430 w 7899"/>
                <a:gd name="T5" fmla="*/ 7302 h 7302"/>
                <a:gd name="T6" fmla="*/ 7899 w 7899"/>
                <a:gd name="T7" fmla="*/ 1190 h 7302"/>
                <a:gd name="T8" fmla="*/ 6525 w 7899"/>
                <a:gd name="T9" fmla="*/ 0 h 7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99" h="7302">
                  <a:moveTo>
                    <a:pt x="6525" y="0"/>
                  </a:moveTo>
                  <a:lnTo>
                    <a:pt x="0" y="6121"/>
                  </a:lnTo>
                  <a:lnTo>
                    <a:pt x="1430" y="7302"/>
                  </a:lnTo>
                  <a:lnTo>
                    <a:pt x="7899" y="1190"/>
                  </a:lnTo>
                  <a:lnTo>
                    <a:pt x="6525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8">
              <a:extLst>
                <a:ext uri="{FF2B5EF4-FFF2-40B4-BE49-F238E27FC236}">
                  <a16:creationId xmlns:a16="http://schemas.microsoft.com/office/drawing/2014/main" id="{C244071A-7C4F-4297-B42C-901AE66B1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8442" y="5180009"/>
              <a:ext cx="1764235" cy="817656"/>
            </a:xfrm>
            <a:custGeom>
              <a:avLst/>
              <a:gdLst>
                <a:gd name="T0" fmla="*/ 1840 w 7104"/>
                <a:gd name="T1" fmla="*/ 2044 h 3292"/>
                <a:gd name="T2" fmla="*/ 3555 w 7104"/>
                <a:gd name="T3" fmla="*/ 2075 h 3292"/>
                <a:gd name="T4" fmla="*/ 5177 w 7104"/>
                <a:gd name="T5" fmla="*/ 610 h 3292"/>
                <a:gd name="T6" fmla="*/ 6486 w 7104"/>
                <a:gd name="T7" fmla="*/ 516 h 3292"/>
                <a:gd name="T8" fmla="*/ 3274 w 7104"/>
                <a:gd name="T9" fmla="*/ 3292 h 3292"/>
                <a:gd name="T10" fmla="*/ 1185 w 7104"/>
                <a:gd name="T11" fmla="*/ 3198 h 3292"/>
                <a:gd name="T12" fmla="*/ 0 w 7104"/>
                <a:gd name="T13" fmla="*/ 2699 h 3292"/>
                <a:gd name="T14" fmla="*/ 1840 w 7104"/>
                <a:gd name="T15" fmla="*/ 2044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4" h="3292">
                  <a:moveTo>
                    <a:pt x="1840" y="2044"/>
                  </a:moveTo>
                  <a:cubicBezTo>
                    <a:pt x="3555" y="2075"/>
                    <a:pt x="3555" y="2075"/>
                    <a:pt x="3555" y="2075"/>
                  </a:cubicBezTo>
                  <a:cubicBezTo>
                    <a:pt x="5177" y="610"/>
                    <a:pt x="5177" y="610"/>
                    <a:pt x="5177" y="610"/>
                  </a:cubicBezTo>
                  <a:cubicBezTo>
                    <a:pt x="5177" y="610"/>
                    <a:pt x="5818" y="0"/>
                    <a:pt x="6486" y="516"/>
                  </a:cubicBezTo>
                  <a:cubicBezTo>
                    <a:pt x="7104" y="993"/>
                    <a:pt x="3274" y="3292"/>
                    <a:pt x="3274" y="3292"/>
                  </a:cubicBezTo>
                  <a:cubicBezTo>
                    <a:pt x="1185" y="3198"/>
                    <a:pt x="1185" y="3198"/>
                    <a:pt x="1185" y="3198"/>
                  </a:cubicBezTo>
                  <a:cubicBezTo>
                    <a:pt x="0" y="2699"/>
                    <a:pt x="0" y="2699"/>
                    <a:pt x="0" y="2699"/>
                  </a:cubicBezTo>
                  <a:lnTo>
                    <a:pt x="1840" y="2044"/>
                  </a:lnTo>
                  <a:close/>
                </a:path>
              </a:pathLst>
            </a:custGeom>
            <a:solidFill>
              <a:srgbClr val="DCA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9">
              <a:extLst>
                <a:ext uri="{FF2B5EF4-FFF2-40B4-BE49-F238E27FC236}">
                  <a16:creationId xmlns:a16="http://schemas.microsoft.com/office/drawing/2014/main" id="{5002B55C-F138-4647-822C-289923B35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9598" y="5186590"/>
              <a:ext cx="1731334" cy="822530"/>
            </a:xfrm>
            <a:custGeom>
              <a:avLst/>
              <a:gdLst>
                <a:gd name="T0" fmla="*/ 1840 w 6971"/>
                <a:gd name="T1" fmla="*/ 2064 h 3311"/>
                <a:gd name="T2" fmla="*/ 3555 w 6971"/>
                <a:gd name="T3" fmla="*/ 2095 h 3311"/>
                <a:gd name="T4" fmla="*/ 5199 w 6971"/>
                <a:gd name="T5" fmla="*/ 716 h 3311"/>
                <a:gd name="T6" fmla="*/ 6487 w 6971"/>
                <a:gd name="T7" fmla="*/ 536 h 3311"/>
                <a:gd name="T8" fmla="*/ 3275 w 6971"/>
                <a:gd name="T9" fmla="*/ 3311 h 3311"/>
                <a:gd name="T10" fmla="*/ 1185 w 6971"/>
                <a:gd name="T11" fmla="*/ 3218 h 3311"/>
                <a:gd name="T12" fmla="*/ 0 w 6971"/>
                <a:gd name="T13" fmla="*/ 2719 h 3311"/>
                <a:gd name="T14" fmla="*/ 1840 w 6971"/>
                <a:gd name="T15" fmla="*/ 2064 h 3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71" h="3311">
                  <a:moveTo>
                    <a:pt x="1840" y="2064"/>
                  </a:moveTo>
                  <a:cubicBezTo>
                    <a:pt x="3555" y="2095"/>
                    <a:pt x="3555" y="2095"/>
                    <a:pt x="3555" y="2095"/>
                  </a:cubicBezTo>
                  <a:cubicBezTo>
                    <a:pt x="5199" y="716"/>
                    <a:pt x="5199" y="716"/>
                    <a:pt x="5199" y="716"/>
                  </a:cubicBezTo>
                  <a:cubicBezTo>
                    <a:pt x="5199" y="716"/>
                    <a:pt x="6061" y="0"/>
                    <a:pt x="6487" y="536"/>
                  </a:cubicBezTo>
                  <a:cubicBezTo>
                    <a:pt x="6971" y="1147"/>
                    <a:pt x="3275" y="3311"/>
                    <a:pt x="3275" y="3311"/>
                  </a:cubicBezTo>
                  <a:cubicBezTo>
                    <a:pt x="1185" y="3218"/>
                    <a:pt x="1185" y="3218"/>
                    <a:pt x="1185" y="3218"/>
                  </a:cubicBezTo>
                  <a:cubicBezTo>
                    <a:pt x="0" y="2719"/>
                    <a:pt x="0" y="2719"/>
                    <a:pt x="0" y="2719"/>
                  </a:cubicBezTo>
                  <a:lnTo>
                    <a:pt x="1840" y="2064"/>
                  </a:lnTo>
                  <a:close/>
                </a:path>
              </a:pathLst>
            </a:custGeom>
            <a:solidFill>
              <a:srgbClr val="ECB5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93">
              <a:extLst>
                <a:ext uri="{FF2B5EF4-FFF2-40B4-BE49-F238E27FC236}">
                  <a16:creationId xmlns:a16="http://schemas.microsoft.com/office/drawing/2014/main" id="{783B6BE2-DA1C-4B66-9527-10D584C98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678" y="5160025"/>
              <a:ext cx="1634092" cy="959009"/>
            </a:xfrm>
            <a:custGeom>
              <a:avLst/>
              <a:gdLst>
                <a:gd name="T0" fmla="*/ 4273 w 6580"/>
                <a:gd name="T1" fmla="*/ 2757 h 3861"/>
                <a:gd name="T2" fmla="*/ 4210 w 6580"/>
                <a:gd name="T3" fmla="*/ 2794 h 3861"/>
                <a:gd name="T4" fmla="*/ 5364 w 6580"/>
                <a:gd name="T5" fmla="*/ 1828 h 3861"/>
                <a:gd name="T6" fmla="*/ 5676 w 6580"/>
                <a:gd name="T7" fmla="*/ 362 h 3861"/>
                <a:gd name="T8" fmla="*/ 4039 w 6580"/>
                <a:gd name="T9" fmla="*/ 1406 h 3861"/>
                <a:gd name="T10" fmla="*/ 1732 w 6580"/>
                <a:gd name="T11" fmla="*/ 1645 h 3861"/>
                <a:gd name="T12" fmla="*/ 61 w 6580"/>
                <a:gd name="T13" fmla="*/ 2957 h 3861"/>
                <a:gd name="T14" fmla="*/ 0 w 6580"/>
                <a:gd name="T15" fmla="*/ 3050 h 3861"/>
                <a:gd name="T16" fmla="*/ 944 w 6580"/>
                <a:gd name="T17" fmla="*/ 3861 h 3861"/>
                <a:gd name="T18" fmla="*/ 4273 w 6580"/>
                <a:gd name="T19" fmla="*/ 2757 h 3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80" h="3861">
                  <a:moveTo>
                    <a:pt x="4273" y="2757"/>
                  </a:moveTo>
                  <a:cubicBezTo>
                    <a:pt x="4210" y="2794"/>
                    <a:pt x="4210" y="2794"/>
                    <a:pt x="4210" y="2794"/>
                  </a:cubicBezTo>
                  <a:cubicBezTo>
                    <a:pt x="4616" y="2607"/>
                    <a:pt x="5364" y="1828"/>
                    <a:pt x="5364" y="1828"/>
                  </a:cubicBezTo>
                  <a:cubicBezTo>
                    <a:pt x="6580" y="705"/>
                    <a:pt x="5676" y="362"/>
                    <a:pt x="5676" y="362"/>
                  </a:cubicBezTo>
                  <a:cubicBezTo>
                    <a:pt x="5179" y="0"/>
                    <a:pt x="4039" y="1406"/>
                    <a:pt x="4039" y="1406"/>
                  </a:cubicBezTo>
                  <a:cubicBezTo>
                    <a:pt x="4039" y="1406"/>
                    <a:pt x="2103" y="1512"/>
                    <a:pt x="1732" y="1645"/>
                  </a:cubicBezTo>
                  <a:cubicBezTo>
                    <a:pt x="1316" y="1793"/>
                    <a:pt x="61" y="2957"/>
                    <a:pt x="61" y="2957"/>
                  </a:cubicBezTo>
                  <a:cubicBezTo>
                    <a:pt x="0" y="3050"/>
                    <a:pt x="0" y="3050"/>
                    <a:pt x="0" y="3050"/>
                  </a:cubicBezTo>
                  <a:cubicBezTo>
                    <a:pt x="944" y="3861"/>
                    <a:pt x="944" y="3861"/>
                    <a:pt x="944" y="3861"/>
                  </a:cubicBezTo>
                  <a:lnTo>
                    <a:pt x="4273" y="2757"/>
                  </a:lnTo>
                  <a:close/>
                </a:path>
              </a:pathLst>
            </a:custGeom>
            <a:solidFill>
              <a:srgbClr val="F8C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94">
              <a:extLst>
                <a:ext uri="{FF2B5EF4-FFF2-40B4-BE49-F238E27FC236}">
                  <a16:creationId xmlns:a16="http://schemas.microsoft.com/office/drawing/2014/main" id="{B26B5E0B-209E-4D79-B12E-792C3E0D6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6551" y="5249224"/>
              <a:ext cx="268084" cy="274908"/>
            </a:xfrm>
            <a:custGeom>
              <a:avLst/>
              <a:gdLst>
                <a:gd name="T0" fmla="*/ 315 w 1080"/>
                <a:gd name="T1" fmla="*/ 249 h 1107"/>
                <a:gd name="T2" fmla="*/ 908 w 1080"/>
                <a:gd name="T3" fmla="*/ 135 h 1107"/>
                <a:gd name="T4" fmla="*/ 919 w 1080"/>
                <a:gd name="T5" fmla="*/ 740 h 1107"/>
                <a:gd name="T6" fmla="*/ 325 w 1080"/>
                <a:gd name="T7" fmla="*/ 854 h 1107"/>
                <a:gd name="T8" fmla="*/ 315 w 1080"/>
                <a:gd name="T9" fmla="*/ 2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0" h="1107">
                  <a:moveTo>
                    <a:pt x="315" y="249"/>
                  </a:moveTo>
                  <a:cubicBezTo>
                    <a:pt x="476" y="51"/>
                    <a:pt x="742" y="0"/>
                    <a:pt x="908" y="135"/>
                  </a:cubicBezTo>
                  <a:cubicBezTo>
                    <a:pt x="1075" y="271"/>
                    <a:pt x="1080" y="541"/>
                    <a:pt x="919" y="740"/>
                  </a:cubicBezTo>
                  <a:cubicBezTo>
                    <a:pt x="758" y="938"/>
                    <a:pt x="651" y="1107"/>
                    <a:pt x="325" y="854"/>
                  </a:cubicBezTo>
                  <a:cubicBezTo>
                    <a:pt x="0" y="600"/>
                    <a:pt x="154" y="448"/>
                    <a:pt x="315" y="249"/>
                  </a:cubicBezTo>
                  <a:close/>
                </a:path>
              </a:pathLst>
            </a:custGeom>
            <a:solidFill>
              <a:srgbClr val="FBD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95">
              <a:extLst>
                <a:ext uri="{FF2B5EF4-FFF2-40B4-BE49-F238E27FC236}">
                  <a16:creationId xmlns:a16="http://schemas.microsoft.com/office/drawing/2014/main" id="{CC524153-DE13-48B6-845F-F6DFCCDE1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5129" y="5217785"/>
              <a:ext cx="2335497" cy="1132289"/>
            </a:xfrm>
            <a:custGeom>
              <a:avLst/>
              <a:gdLst>
                <a:gd name="T0" fmla="*/ 0 w 9404"/>
                <a:gd name="T1" fmla="*/ 3628 h 4558"/>
                <a:gd name="T2" fmla="*/ 1083 w 9404"/>
                <a:gd name="T3" fmla="*/ 4558 h 4558"/>
                <a:gd name="T4" fmla="*/ 1863 w 9404"/>
                <a:gd name="T5" fmla="*/ 4014 h 4558"/>
                <a:gd name="T6" fmla="*/ 5137 w 9404"/>
                <a:gd name="T7" fmla="*/ 4014 h 4558"/>
                <a:gd name="T8" fmla="*/ 8225 w 9404"/>
                <a:gd name="T9" fmla="*/ 1916 h 4558"/>
                <a:gd name="T10" fmla="*/ 8982 w 9404"/>
                <a:gd name="T11" fmla="*/ 610 h 4558"/>
                <a:gd name="T12" fmla="*/ 5605 w 9404"/>
                <a:gd name="T13" fmla="*/ 2188 h 4558"/>
                <a:gd name="T14" fmla="*/ 3587 w 9404"/>
                <a:gd name="T15" fmla="*/ 2316 h 4558"/>
                <a:gd name="T16" fmla="*/ 3329 w 9404"/>
                <a:gd name="T17" fmla="*/ 2524 h 4558"/>
                <a:gd name="T18" fmla="*/ 0 w 9404"/>
                <a:gd name="T19" fmla="*/ 3628 h 4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04" h="4558">
                  <a:moveTo>
                    <a:pt x="0" y="3628"/>
                  </a:moveTo>
                  <a:cubicBezTo>
                    <a:pt x="1083" y="4558"/>
                    <a:pt x="1083" y="4558"/>
                    <a:pt x="1083" y="4558"/>
                  </a:cubicBezTo>
                  <a:cubicBezTo>
                    <a:pt x="1863" y="4014"/>
                    <a:pt x="1863" y="4014"/>
                    <a:pt x="1863" y="4014"/>
                  </a:cubicBezTo>
                  <a:cubicBezTo>
                    <a:pt x="5137" y="4014"/>
                    <a:pt x="5137" y="4014"/>
                    <a:pt x="5137" y="4014"/>
                  </a:cubicBezTo>
                  <a:cubicBezTo>
                    <a:pt x="5137" y="4014"/>
                    <a:pt x="7133" y="2758"/>
                    <a:pt x="8225" y="1916"/>
                  </a:cubicBezTo>
                  <a:cubicBezTo>
                    <a:pt x="9316" y="1074"/>
                    <a:pt x="9404" y="1121"/>
                    <a:pt x="8982" y="610"/>
                  </a:cubicBezTo>
                  <a:cubicBezTo>
                    <a:pt x="8478" y="0"/>
                    <a:pt x="5605" y="2188"/>
                    <a:pt x="5605" y="2188"/>
                  </a:cubicBezTo>
                  <a:cubicBezTo>
                    <a:pt x="3587" y="2316"/>
                    <a:pt x="3587" y="2316"/>
                    <a:pt x="3587" y="2316"/>
                  </a:cubicBezTo>
                  <a:cubicBezTo>
                    <a:pt x="3329" y="2524"/>
                    <a:pt x="3329" y="2524"/>
                    <a:pt x="3329" y="2524"/>
                  </a:cubicBezTo>
                  <a:lnTo>
                    <a:pt x="0" y="3628"/>
                  </a:lnTo>
                  <a:close/>
                </a:path>
              </a:pathLst>
            </a:custGeom>
            <a:solidFill>
              <a:srgbClr val="F8C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96">
              <a:extLst>
                <a:ext uri="{FF2B5EF4-FFF2-40B4-BE49-F238E27FC236}">
                  <a16:creationId xmlns:a16="http://schemas.microsoft.com/office/drawing/2014/main" id="{E61F0CF1-CAA6-46D0-A09C-EC4549353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7118" y="5370836"/>
              <a:ext cx="2443218" cy="1036753"/>
            </a:xfrm>
            <a:custGeom>
              <a:avLst/>
              <a:gdLst>
                <a:gd name="T0" fmla="*/ 0 w 9838"/>
                <a:gd name="T1" fmla="*/ 3607 h 4174"/>
                <a:gd name="T2" fmla="*/ 1458 w 9838"/>
                <a:gd name="T3" fmla="*/ 2493 h 4174"/>
                <a:gd name="T4" fmla="*/ 5317 w 9838"/>
                <a:gd name="T5" fmla="*/ 2466 h 4174"/>
                <a:gd name="T6" fmla="*/ 9135 w 9838"/>
                <a:gd name="T7" fmla="*/ 0 h 4174"/>
                <a:gd name="T8" fmla="*/ 8751 w 9838"/>
                <a:gd name="T9" fmla="*/ 1081 h 4174"/>
                <a:gd name="T10" fmla="*/ 5330 w 9838"/>
                <a:gd name="T11" fmla="*/ 3461 h 4174"/>
                <a:gd name="T12" fmla="*/ 2055 w 9838"/>
                <a:gd name="T13" fmla="*/ 3461 h 4174"/>
                <a:gd name="T14" fmla="*/ 1034 w 9838"/>
                <a:gd name="T15" fmla="*/ 4174 h 4174"/>
                <a:gd name="T16" fmla="*/ 0 w 9838"/>
                <a:gd name="T17" fmla="*/ 3607 h 4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38" h="4174">
                  <a:moveTo>
                    <a:pt x="0" y="3607"/>
                  </a:moveTo>
                  <a:cubicBezTo>
                    <a:pt x="0" y="3607"/>
                    <a:pt x="1127" y="2586"/>
                    <a:pt x="1458" y="2493"/>
                  </a:cubicBezTo>
                  <a:cubicBezTo>
                    <a:pt x="1790" y="2400"/>
                    <a:pt x="4998" y="2562"/>
                    <a:pt x="5317" y="2466"/>
                  </a:cubicBezTo>
                  <a:cubicBezTo>
                    <a:pt x="5635" y="2371"/>
                    <a:pt x="9135" y="0"/>
                    <a:pt x="9135" y="0"/>
                  </a:cubicBezTo>
                  <a:cubicBezTo>
                    <a:pt x="9135" y="0"/>
                    <a:pt x="9838" y="265"/>
                    <a:pt x="8751" y="1081"/>
                  </a:cubicBezTo>
                  <a:cubicBezTo>
                    <a:pt x="7876" y="1738"/>
                    <a:pt x="5782" y="3421"/>
                    <a:pt x="5330" y="3461"/>
                  </a:cubicBezTo>
                  <a:cubicBezTo>
                    <a:pt x="4879" y="3501"/>
                    <a:pt x="2122" y="3423"/>
                    <a:pt x="2055" y="3461"/>
                  </a:cubicBezTo>
                  <a:cubicBezTo>
                    <a:pt x="1936" y="3527"/>
                    <a:pt x="1034" y="4174"/>
                    <a:pt x="1034" y="4174"/>
                  </a:cubicBezTo>
                  <a:lnTo>
                    <a:pt x="0" y="3607"/>
                  </a:lnTo>
                  <a:close/>
                </a:path>
              </a:pathLst>
            </a:custGeom>
            <a:solidFill>
              <a:srgbClr val="F3B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97">
              <a:extLst>
                <a:ext uri="{FF2B5EF4-FFF2-40B4-BE49-F238E27FC236}">
                  <a16:creationId xmlns:a16="http://schemas.microsoft.com/office/drawing/2014/main" id="{24E9B6AE-7CC1-495E-9C1E-04B4C112B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8415" y="5370836"/>
              <a:ext cx="236645" cy="270034"/>
            </a:xfrm>
            <a:custGeom>
              <a:avLst/>
              <a:gdLst>
                <a:gd name="T0" fmla="*/ 396 w 953"/>
                <a:gd name="T1" fmla="*/ 1048 h 1087"/>
                <a:gd name="T2" fmla="*/ 131 w 953"/>
                <a:gd name="T3" fmla="*/ 755 h 1087"/>
                <a:gd name="T4" fmla="*/ 257 w 953"/>
                <a:gd name="T5" fmla="*/ 264 h 1087"/>
                <a:gd name="T6" fmla="*/ 910 w 953"/>
                <a:gd name="T7" fmla="*/ 267 h 1087"/>
                <a:gd name="T8" fmla="*/ 953 w 953"/>
                <a:gd name="T9" fmla="*/ 451 h 1087"/>
                <a:gd name="T10" fmla="*/ 396 w 953"/>
                <a:gd name="T11" fmla="*/ 1048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3" h="1087">
                  <a:moveTo>
                    <a:pt x="396" y="1048"/>
                  </a:moveTo>
                  <a:cubicBezTo>
                    <a:pt x="352" y="1087"/>
                    <a:pt x="178" y="829"/>
                    <a:pt x="131" y="755"/>
                  </a:cubicBezTo>
                  <a:cubicBezTo>
                    <a:pt x="29" y="592"/>
                    <a:pt x="0" y="425"/>
                    <a:pt x="257" y="264"/>
                  </a:cubicBezTo>
                  <a:cubicBezTo>
                    <a:pt x="515" y="102"/>
                    <a:pt x="714" y="0"/>
                    <a:pt x="910" y="267"/>
                  </a:cubicBezTo>
                  <a:cubicBezTo>
                    <a:pt x="932" y="297"/>
                    <a:pt x="950" y="413"/>
                    <a:pt x="953" y="451"/>
                  </a:cubicBezTo>
                  <a:cubicBezTo>
                    <a:pt x="953" y="451"/>
                    <a:pt x="754" y="729"/>
                    <a:pt x="396" y="1048"/>
                  </a:cubicBezTo>
                  <a:close/>
                </a:path>
              </a:pathLst>
            </a:custGeom>
            <a:solidFill>
              <a:srgbClr val="FBDD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98">
              <a:extLst>
                <a:ext uri="{FF2B5EF4-FFF2-40B4-BE49-F238E27FC236}">
                  <a16:creationId xmlns:a16="http://schemas.microsoft.com/office/drawing/2014/main" id="{AE759BD4-855E-4019-BA08-205E74351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425" y="5865573"/>
              <a:ext cx="712615" cy="696774"/>
            </a:xfrm>
            <a:custGeom>
              <a:avLst/>
              <a:gdLst>
                <a:gd name="T0" fmla="*/ 0 w 2924"/>
                <a:gd name="T1" fmla="*/ 635 h 2859"/>
                <a:gd name="T2" fmla="*/ 542 w 2924"/>
                <a:gd name="T3" fmla="*/ 0 h 2859"/>
                <a:gd name="T4" fmla="*/ 2924 w 2924"/>
                <a:gd name="T5" fmla="*/ 2193 h 2859"/>
                <a:gd name="T6" fmla="*/ 2352 w 2924"/>
                <a:gd name="T7" fmla="*/ 2859 h 2859"/>
                <a:gd name="T8" fmla="*/ 0 w 2924"/>
                <a:gd name="T9" fmla="*/ 635 h 2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4" h="2859">
                  <a:moveTo>
                    <a:pt x="0" y="635"/>
                  </a:moveTo>
                  <a:lnTo>
                    <a:pt x="542" y="0"/>
                  </a:lnTo>
                  <a:lnTo>
                    <a:pt x="2924" y="2193"/>
                  </a:lnTo>
                  <a:lnTo>
                    <a:pt x="2352" y="2859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99">
              <a:extLst>
                <a:ext uri="{FF2B5EF4-FFF2-40B4-BE49-F238E27FC236}">
                  <a16:creationId xmlns:a16="http://schemas.microsoft.com/office/drawing/2014/main" id="{F171EEAB-70CD-4081-BC73-32A1E4D1E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94" y="6276960"/>
              <a:ext cx="1906807" cy="1794699"/>
            </a:xfrm>
            <a:custGeom>
              <a:avLst/>
              <a:gdLst>
                <a:gd name="T0" fmla="*/ 7824 w 7824"/>
                <a:gd name="T1" fmla="*/ 1174 h 7364"/>
                <a:gd name="T2" fmla="*/ 6469 w 7824"/>
                <a:gd name="T3" fmla="*/ 0 h 7364"/>
                <a:gd name="T4" fmla="*/ 0 w 7824"/>
                <a:gd name="T5" fmla="*/ 6112 h 7364"/>
                <a:gd name="T6" fmla="*/ 1515 w 7824"/>
                <a:gd name="T7" fmla="*/ 7364 h 7364"/>
                <a:gd name="T8" fmla="*/ 7824 w 7824"/>
                <a:gd name="T9" fmla="*/ 1174 h 7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24" h="7364">
                  <a:moveTo>
                    <a:pt x="7824" y="1174"/>
                  </a:moveTo>
                  <a:lnTo>
                    <a:pt x="6469" y="0"/>
                  </a:lnTo>
                  <a:lnTo>
                    <a:pt x="0" y="6112"/>
                  </a:lnTo>
                  <a:lnTo>
                    <a:pt x="1515" y="7364"/>
                  </a:lnTo>
                  <a:lnTo>
                    <a:pt x="7824" y="1174"/>
                  </a:lnTo>
                  <a:close/>
                </a:path>
              </a:pathLst>
            </a:custGeom>
            <a:solidFill>
              <a:srgbClr val="22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101">
              <a:extLst>
                <a:ext uri="{FF2B5EF4-FFF2-40B4-BE49-F238E27FC236}">
                  <a16:creationId xmlns:a16="http://schemas.microsoft.com/office/drawing/2014/main" id="{D706AC85-4F99-41D7-8739-DE15F0524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4300" y="6139018"/>
              <a:ext cx="158169" cy="1579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102">
              <a:extLst>
                <a:ext uri="{FF2B5EF4-FFF2-40B4-BE49-F238E27FC236}">
                  <a16:creationId xmlns:a16="http://schemas.microsoft.com/office/drawing/2014/main" id="{5991BA2D-2444-4C06-8240-DB79C2BAE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0784" y="6322534"/>
              <a:ext cx="158169" cy="15792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5" name="Rectangle 16">
            <a:extLst>
              <a:ext uri="{FF2B5EF4-FFF2-40B4-BE49-F238E27FC236}">
                <a16:creationId xmlns:a16="http://schemas.microsoft.com/office/drawing/2014/main" id="{75A9A5AD-3EE9-4C90-B52B-FF78EAACA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6025" y="4558853"/>
            <a:ext cx="24961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ru-RU" sz="1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СИЛЬНЫЕ ВОПРОСЫ</a:t>
            </a:r>
          </a:p>
          <a:p>
            <a:pPr lvl="0"/>
            <a:r>
              <a:rPr lang="ru-RU" sz="1400" dirty="0">
                <a:latin typeface="Bookman Old Style" panose="02050604050505020204" pitchFamily="18" charset="0"/>
              </a:rPr>
              <a:t>Наставник использует открытые вопросы, активно слушает, подходит к каждому подопечному с учётом его уровня знаний и опыта.  </a:t>
            </a:r>
          </a:p>
        </p:txBody>
      </p:sp>
      <p:sp>
        <p:nvSpPr>
          <p:cNvPr id="86" name="Rectangle 17">
            <a:extLst>
              <a:ext uri="{FF2B5EF4-FFF2-40B4-BE49-F238E27FC236}">
                <a16:creationId xmlns:a16="http://schemas.microsoft.com/office/drawing/2014/main" id="{13C71459-585F-4BC2-A6F6-692D302E3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688" y="2493227"/>
            <a:ext cx="201692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ru-RU" sz="1400" b="1" dirty="0">
                <a:solidFill>
                  <a:srgbClr val="FF9933"/>
                </a:solidFill>
                <a:latin typeface="Bookman Old Style" panose="02050604050505020204" pitchFamily="18" charset="0"/>
              </a:rPr>
              <a:t>ИНСТРУКТАЖ</a:t>
            </a:r>
            <a:r>
              <a:rPr lang="ru-RU" sz="1400" dirty="0">
                <a:solidFill>
                  <a:srgbClr val="FF9933"/>
                </a:solidFill>
                <a:latin typeface="Bookman Old Style" panose="02050604050505020204" pitchFamily="18" charset="0"/>
              </a:rPr>
              <a:t> </a:t>
            </a:r>
            <a:r>
              <a:rPr lang="ru-RU" sz="1400" dirty="0">
                <a:latin typeface="Bookman Old Style" panose="02050604050505020204" pitchFamily="18" charset="0"/>
              </a:rPr>
              <a:t>Наставник объясняет суть и цель задачи, а также — в каком контексте она актуальна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</p:txBody>
      </p:sp>
      <p:sp>
        <p:nvSpPr>
          <p:cNvPr id="87" name="Rectangle 18">
            <a:extLst>
              <a:ext uri="{FF2B5EF4-FFF2-40B4-BE49-F238E27FC236}">
                <a16:creationId xmlns:a16="http://schemas.microsoft.com/office/drawing/2014/main" id="{84A5D86A-BE0E-4B29-A47E-CF2F70192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7928" y="928158"/>
            <a:ext cx="2580476" cy="135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БАДДИНГ</a:t>
            </a:r>
            <a:endParaRPr lang="en-US" altLang="zh-CN" sz="1400" b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  <a:p>
            <a:r>
              <a:rPr lang="ru-RU" sz="1400" dirty="0">
                <a:latin typeface="Bookman Old Style" panose="02050604050505020204" pitchFamily="18" charset="0"/>
              </a:rPr>
              <a:t>(неформальное общение). Укрепляет доверительные отношения, повышает мотивацию и уверенность подопечного в себе. 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</p:txBody>
      </p:sp>
      <p:sp>
        <p:nvSpPr>
          <p:cNvPr id="174" name="Заголовок 35">
            <a:extLst>
              <a:ext uri="{FF2B5EF4-FFF2-40B4-BE49-F238E27FC236}">
                <a16:creationId xmlns:a16="http://schemas.microsoft.com/office/drawing/2014/main" id="{DC330702-8C75-42EA-A72C-3FAE502FC176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ИНСТРУМЕНТЫ НАСТАВНИЧЕСТВА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9210A99-F55D-4358-B899-54F309A4C520}"/>
              </a:ext>
            </a:extLst>
          </p:cNvPr>
          <p:cNvSpPr txBox="1"/>
          <p:nvPr/>
        </p:nvSpPr>
        <p:spPr>
          <a:xfrm>
            <a:off x="1852863" y="2961319"/>
            <a:ext cx="6954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/>
              <a:t> </a:t>
            </a:r>
          </a:p>
        </p:txBody>
      </p:sp>
      <p:sp>
        <p:nvSpPr>
          <p:cNvPr id="177" name="Freeform 7">
            <a:extLst>
              <a:ext uri="{FF2B5EF4-FFF2-40B4-BE49-F238E27FC236}">
                <a16:creationId xmlns:a16="http://schemas.microsoft.com/office/drawing/2014/main" id="{536FB1F9-FAC4-44D9-979B-3F7BEFA5A4E5}"/>
              </a:ext>
            </a:extLst>
          </p:cNvPr>
          <p:cNvSpPr>
            <a:spLocks/>
          </p:cNvSpPr>
          <p:nvPr/>
        </p:nvSpPr>
        <p:spPr bwMode="auto">
          <a:xfrm flipV="1">
            <a:off x="3007524" y="3684998"/>
            <a:ext cx="2721990" cy="490392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8" name="Rectangle 17">
            <a:extLst>
              <a:ext uri="{FF2B5EF4-FFF2-40B4-BE49-F238E27FC236}">
                <a16:creationId xmlns:a16="http://schemas.microsoft.com/office/drawing/2014/main" id="{DEBD34E0-DB8A-45D8-814D-90F778ED8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927" y="4005050"/>
            <a:ext cx="201692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ОБЕСПЕЧЕНИЕ РЕСУРСАМИ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  <a:p>
            <a:pPr lvl="0"/>
            <a:r>
              <a:rPr lang="ru-RU" sz="1400" dirty="0">
                <a:latin typeface="Bookman Old Style" panose="02050604050505020204" pitchFamily="18" charset="0"/>
              </a:rPr>
              <a:t>Наставник понимает потребности подопечного и адаптирует предоставленные ресурсы под его уровень и интересы.  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B879DD58-243A-4454-9157-0939F55ABC2F}"/>
              </a:ext>
            </a:extLst>
          </p:cNvPr>
          <p:cNvSpPr txBox="1"/>
          <p:nvPr/>
        </p:nvSpPr>
        <p:spPr>
          <a:xfrm>
            <a:off x="9358755" y="2610122"/>
            <a:ext cx="266155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СОВЕТ ИЛИ РЕКОМЕНДАЦИЯ</a:t>
            </a:r>
            <a:endParaRPr lang="ru-RU" sz="1400" dirty="0">
              <a:solidFill>
                <a:srgbClr val="0070C0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1400" dirty="0">
                <a:latin typeface="Bookman Old Style" panose="02050604050505020204" pitchFamily="18" charset="0"/>
              </a:rPr>
              <a:t>Наставник индивидуализирует советы, объясняет, почему данная рекомендация важна и какие могут быть последствия.  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CF469261-8CF1-4422-83BF-6761844DC1A7}"/>
              </a:ext>
            </a:extLst>
          </p:cNvPr>
          <p:cNvSpPr txBox="1"/>
          <p:nvPr/>
        </p:nvSpPr>
        <p:spPr>
          <a:xfrm>
            <a:off x="8426952" y="906382"/>
            <a:ext cx="291470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srgbClr val="649B3F"/>
                </a:solidFill>
                <a:latin typeface="Bookman Old Style" panose="02050604050505020204" pitchFamily="18" charset="0"/>
              </a:rPr>
              <a:t>ВНИМАТЕЛЬНОЕ СЛУШАНИЕ</a:t>
            </a:r>
            <a:endParaRPr lang="ru-RU" sz="1400" dirty="0">
              <a:solidFill>
                <a:srgbClr val="649B3F"/>
              </a:solidFill>
              <a:latin typeface="Bookman Old Style" panose="02050604050505020204" pitchFamily="18" charset="0"/>
            </a:endParaRPr>
          </a:p>
          <a:p>
            <a:pPr lvl="0"/>
            <a:r>
              <a:rPr lang="ru-RU" sz="1400" dirty="0">
                <a:latin typeface="Bookman Old Style" panose="02050604050505020204" pitchFamily="18" charset="0"/>
              </a:rPr>
              <a:t>Наставник создаёт безопасное пространство, полностью фокусируется на подопечном, задаёт уточняющие вопросы.  </a:t>
            </a:r>
          </a:p>
        </p:txBody>
      </p:sp>
      <p:sp>
        <p:nvSpPr>
          <p:cNvPr id="183" name="Freeform 9">
            <a:extLst>
              <a:ext uri="{FF2B5EF4-FFF2-40B4-BE49-F238E27FC236}">
                <a16:creationId xmlns:a16="http://schemas.microsoft.com/office/drawing/2014/main" id="{10A742EF-E4DE-4ECF-884A-4E04C946BE9F}"/>
              </a:ext>
            </a:extLst>
          </p:cNvPr>
          <p:cNvSpPr>
            <a:spLocks/>
          </p:cNvSpPr>
          <p:nvPr/>
        </p:nvSpPr>
        <p:spPr bwMode="auto">
          <a:xfrm>
            <a:off x="6974492" y="2806158"/>
            <a:ext cx="2318307" cy="568774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28575" cap="flat" cmpd="sng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6694" tIns="43347" rIns="86694" bIns="43347"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0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85" grpId="0"/>
          <p:bldP spid="86" grpId="0"/>
          <p:bldP spid="87" grpId="0"/>
          <p:bldP spid="177" grpId="0" animBg="1"/>
          <p:bldP spid="178" grpId="0"/>
          <p:bldP spid="18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85" grpId="0"/>
          <p:bldP spid="86" grpId="0"/>
          <p:bldP spid="87" grpId="0"/>
          <p:bldP spid="177" grpId="0" animBg="1"/>
          <p:bldP spid="178" grpId="0"/>
          <p:bldP spid="18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B94D5F8-881F-4285-BA8E-A9F10897B4CD}"/>
              </a:ext>
            </a:extLst>
          </p:cNvPr>
          <p:cNvSpPr/>
          <p:nvPr/>
        </p:nvSpPr>
        <p:spPr>
          <a:xfrm>
            <a:off x="0" y="6184899"/>
            <a:ext cx="12192000" cy="67310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Freeform 19"/>
          <p:cNvSpPr/>
          <p:nvPr/>
        </p:nvSpPr>
        <p:spPr bwMode="auto">
          <a:xfrm>
            <a:off x="3685803" y="5155626"/>
            <a:ext cx="2664023" cy="1706678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3" name="Freeform 20"/>
          <p:cNvSpPr/>
          <p:nvPr/>
        </p:nvSpPr>
        <p:spPr bwMode="auto">
          <a:xfrm>
            <a:off x="6187486" y="5220133"/>
            <a:ext cx="1937660" cy="761645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4" name="Freeform 21"/>
          <p:cNvSpPr/>
          <p:nvPr/>
        </p:nvSpPr>
        <p:spPr bwMode="auto">
          <a:xfrm>
            <a:off x="6439319" y="2668835"/>
            <a:ext cx="1769077" cy="722107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5" name="Freeform 22"/>
          <p:cNvSpPr/>
          <p:nvPr/>
        </p:nvSpPr>
        <p:spPr bwMode="auto">
          <a:xfrm>
            <a:off x="5194811" y="3487702"/>
            <a:ext cx="767988" cy="1775091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6" name="Freeform 23"/>
          <p:cNvSpPr/>
          <p:nvPr/>
        </p:nvSpPr>
        <p:spPr bwMode="auto">
          <a:xfrm>
            <a:off x="6788971" y="4162990"/>
            <a:ext cx="2152030" cy="1720985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7" name="Freeform 24"/>
          <p:cNvSpPr/>
          <p:nvPr/>
        </p:nvSpPr>
        <p:spPr bwMode="auto">
          <a:xfrm>
            <a:off x="4487094" y="2084075"/>
            <a:ext cx="1862733" cy="722107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8" name="Freeform 25"/>
          <p:cNvSpPr/>
          <p:nvPr/>
        </p:nvSpPr>
        <p:spPr bwMode="auto">
          <a:xfrm>
            <a:off x="4320591" y="3946566"/>
            <a:ext cx="1458968" cy="742916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9" name="Freeform 26"/>
          <p:cNvSpPr/>
          <p:nvPr/>
        </p:nvSpPr>
        <p:spPr bwMode="auto">
          <a:xfrm>
            <a:off x="5779558" y="2841557"/>
            <a:ext cx="743013" cy="1458778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10" name="Freeform 27"/>
          <p:cNvSpPr/>
          <p:nvPr/>
        </p:nvSpPr>
        <p:spPr bwMode="auto">
          <a:xfrm>
            <a:off x="6262413" y="1445210"/>
            <a:ext cx="747176" cy="1458778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11" name="椭圆 41"/>
          <p:cNvSpPr/>
          <p:nvPr/>
        </p:nvSpPr>
        <p:spPr>
          <a:xfrm>
            <a:off x="3475877" y="5105681"/>
            <a:ext cx="445390" cy="445332"/>
          </a:xfrm>
          <a:prstGeom prst="ellipse">
            <a:avLst/>
          </a:prstGeom>
          <a:solidFill>
            <a:srgbClr val="00B0F0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/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2" name="椭圆 42"/>
          <p:cNvSpPr/>
          <p:nvPr/>
        </p:nvSpPr>
        <p:spPr>
          <a:xfrm>
            <a:off x="4225542" y="3615932"/>
            <a:ext cx="445390" cy="445332"/>
          </a:xfrm>
          <a:prstGeom prst="ellipse">
            <a:avLst/>
          </a:prstGeom>
          <a:solidFill>
            <a:srgbClr val="FF9933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/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3" name="椭圆 43"/>
          <p:cNvSpPr/>
          <p:nvPr/>
        </p:nvSpPr>
        <p:spPr>
          <a:xfrm>
            <a:off x="8705538" y="4077670"/>
            <a:ext cx="445390" cy="445332"/>
          </a:xfrm>
          <a:prstGeom prst="ellipse">
            <a:avLst/>
          </a:prstGeom>
          <a:solidFill>
            <a:srgbClr val="7030A0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/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4" name="椭圆 44"/>
          <p:cNvSpPr/>
          <p:nvPr/>
        </p:nvSpPr>
        <p:spPr>
          <a:xfrm>
            <a:off x="7876082" y="2371642"/>
            <a:ext cx="445390" cy="445332"/>
          </a:xfrm>
          <a:prstGeom prst="ellipse">
            <a:avLst/>
          </a:prstGeom>
          <a:solidFill>
            <a:srgbClr val="649B3F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/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5" name="椭圆 45"/>
          <p:cNvSpPr/>
          <p:nvPr/>
        </p:nvSpPr>
        <p:spPr>
          <a:xfrm>
            <a:off x="4370831" y="1739083"/>
            <a:ext cx="445390" cy="445332"/>
          </a:xfrm>
          <a:prstGeom prst="ellipse">
            <a:avLst/>
          </a:prstGeom>
          <a:solidFill>
            <a:srgbClr val="649B3F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>
              <a:defRPr/>
            </a:pPr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16" name="TextBox 22"/>
          <p:cNvSpPr txBox="1"/>
          <p:nvPr/>
        </p:nvSpPr>
        <p:spPr>
          <a:xfrm>
            <a:off x="403313" y="4589089"/>
            <a:ext cx="3419403" cy="139268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4.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Формирование базы наставников и наставляемых</a:t>
            </a:r>
          </a:p>
          <a:p>
            <a:pPr algn="r">
              <a:lnSpc>
                <a:spcPct val="10000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326270" y="3266162"/>
            <a:ext cx="4015556" cy="139268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3. Определение участников модели наставников и их функциональных обязанностей</a:t>
            </a:r>
          </a:p>
          <a:p>
            <a:pPr algn="r">
              <a:lnSpc>
                <a:spcPct val="100000"/>
              </a:lnSpc>
            </a:pPr>
            <a:r>
              <a:rPr lang="ru-RU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8" name="TextBox 22"/>
          <p:cNvSpPr txBox="1"/>
          <p:nvPr/>
        </p:nvSpPr>
        <p:spPr>
          <a:xfrm>
            <a:off x="8736852" y="2383543"/>
            <a:ext cx="3515896" cy="13725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7. Проведение контроля и необходимой коррекции наставнической деятельности</a:t>
            </a:r>
          </a:p>
        </p:txBody>
      </p:sp>
      <p:sp>
        <p:nvSpPr>
          <p:cNvPr id="19" name="TextBox 22"/>
          <p:cNvSpPr txBox="1"/>
          <p:nvPr/>
        </p:nvSpPr>
        <p:spPr>
          <a:xfrm>
            <a:off x="7589844" y="1322746"/>
            <a:ext cx="3796899" cy="104015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algn="ctr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6. Обеспечение стабильного функционирования модели наставничества</a:t>
            </a:r>
          </a:p>
        </p:txBody>
      </p:sp>
      <p:sp>
        <p:nvSpPr>
          <p:cNvPr id="20" name="椭圆 50"/>
          <p:cNvSpPr/>
          <p:nvPr/>
        </p:nvSpPr>
        <p:spPr>
          <a:xfrm>
            <a:off x="6766386" y="1325459"/>
            <a:ext cx="445390" cy="445332"/>
          </a:xfrm>
          <a:prstGeom prst="ellipse">
            <a:avLst/>
          </a:prstGeom>
          <a:solidFill>
            <a:srgbClr val="00B0F0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/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6398" y="1052878"/>
            <a:ext cx="3892687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1. Определение целей и задач наставничества</a:t>
            </a:r>
            <a:endParaRPr lang="ru-R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354980" y="872701"/>
            <a:ext cx="4326085" cy="375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5. Запуск модели наставничества</a:t>
            </a:r>
          </a:p>
        </p:txBody>
      </p:sp>
      <p:sp>
        <p:nvSpPr>
          <p:cNvPr id="23" name="椭圆 45">
            <a:extLst>
              <a:ext uri="{FF2B5EF4-FFF2-40B4-BE49-F238E27FC236}">
                <a16:creationId xmlns:a16="http://schemas.microsoft.com/office/drawing/2014/main" id="{A53342AC-1DED-4E4B-87A0-0E8CBC999690}"/>
              </a:ext>
            </a:extLst>
          </p:cNvPr>
          <p:cNvSpPr/>
          <p:nvPr/>
        </p:nvSpPr>
        <p:spPr>
          <a:xfrm>
            <a:off x="4909590" y="3368049"/>
            <a:ext cx="445390" cy="445332"/>
          </a:xfrm>
          <a:prstGeom prst="ellipse">
            <a:avLst/>
          </a:prstGeom>
          <a:solidFill>
            <a:srgbClr val="FC3774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>
              <a:defRPr/>
            </a:pPr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4" name="椭圆 45">
            <a:extLst>
              <a:ext uri="{FF2B5EF4-FFF2-40B4-BE49-F238E27FC236}">
                <a16:creationId xmlns:a16="http://schemas.microsoft.com/office/drawing/2014/main" id="{70E1AE92-9A09-4D54-9CDD-365651F378C5}"/>
              </a:ext>
            </a:extLst>
          </p:cNvPr>
          <p:cNvSpPr/>
          <p:nvPr/>
        </p:nvSpPr>
        <p:spPr>
          <a:xfrm>
            <a:off x="7784720" y="4997467"/>
            <a:ext cx="445390" cy="445332"/>
          </a:xfrm>
          <a:prstGeom prst="ellipse">
            <a:avLst/>
          </a:prstGeom>
          <a:solidFill>
            <a:srgbClr val="649B3F"/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>
              <a:defRPr/>
            </a:pPr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  <p:sp>
        <p:nvSpPr>
          <p:cNvPr id="25" name="Заголовок 35">
            <a:extLst>
              <a:ext uri="{FF2B5EF4-FFF2-40B4-BE49-F238E27FC236}">
                <a16:creationId xmlns:a16="http://schemas.microsoft.com/office/drawing/2014/main" id="{F60BA230-78AD-4B28-9D63-6BEBC188B579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КЛЮЧЕВЫЕ КОНТРОЛЬНЫЕ ТОЧКИ (ЭТАПЫ)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84051AB-1E9A-4C99-988D-C04E8682F8C0}"/>
              </a:ext>
            </a:extLst>
          </p:cNvPr>
          <p:cNvSpPr/>
          <p:nvPr/>
        </p:nvSpPr>
        <p:spPr>
          <a:xfrm>
            <a:off x="8321472" y="4728182"/>
            <a:ext cx="40574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9. Поощрение участников наставничества при наличии получения положительных результатов работы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2AF9FF-0951-4CC1-9C83-62469A4ABA1E}"/>
              </a:ext>
            </a:extLst>
          </p:cNvPr>
          <p:cNvSpPr txBox="1"/>
          <p:nvPr/>
        </p:nvSpPr>
        <p:spPr>
          <a:xfrm>
            <a:off x="841431" y="2146960"/>
            <a:ext cx="36192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2. Разработка инструментов оценки эффективности системы наставничества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DAC95F-1769-449D-B57A-2C129E55EC3D}"/>
              </a:ext>
            </a:extLst>
          </p:cNvPr>
          <p:cNvSpPr txBox="1"/>
          <p:nvPr/>
        </p:nvSpPr>
        <p:spPr>
          <a:xfrm>
            <a:off x="9207401" y="3888315"/>
            <a:ext cx="30313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8. Анализ полученных результатов работы</a:t>
            </a:r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52C2250B-6616-4D81-B99C-C1025F623D8F}"/>
              </a:ext>
            </a:extLst>
          </p:cNvPr>
          <p:cNvSpPr/>
          <p:nvPr/>
        </p:nvSpPr>
        <p:spPr bwMode="auto">
          <a:xfrm flipH="1">
            <a:off x="8008926" y="3243429"/>
            <a:ext cx="743014" cy="1135295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456565">
              <a:defRPr/>
            </a:pPr>
            <a:endParaRPr lang="zh-CN" altLang="en-US" sz="2400" kern="0">
              <a:solidFill>
                <a:srgbClr val="103154"/>
              </a:solidFill>
              <a:latin typeface="Century Gothic" panose="020B0502020202020204"/>
            </a:endParaRPr>
          </a:p>
        </p:txBody>
      </p:sp>
      <p:sp>
        <p:nvSpPr>
          <p:cNvPr id="32" name="椭圆 50">
            <a:extLst>
              <a:ext uri="{FF2B5EF4-FFF2-40B4-BE49-F238E27FC236}">
                <a16:creationId xmlns:a16="http://schemas.microsoft.com/office/drawing/2014/main" id="{AF17E35F-6947-4B94-85F3-170214000410}"/>
              </a:ext>
            </a:extLst>
          </p:cNvPr>
          <p:cNvSpPr/>
          <p:nvPr/>
        </p:nvSpPr>
        <p:spPr>
          <a:xfrm>
            <a:off x="8623776" y="3017644"/>
            <a:ext cx="445390" cy="4453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76200" cap="flat" cmpd="sng" algn="ctr">
            <a:noFill/>
            <a:prstDash val="solid"/>
          </a:ln>
          <a:effectLst>
            <a:outerShdw blurRad="368300" dist="1016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 defTabSz="456565"/>
            <a:endParaRPr lang="zh-CN" altLang="en-US" sz="2400" kern="0">
              <a:solidFill>
                <a:srgbClr val="57C6CF"/>
              </a:solidFill>
              <a:latin typeface="Century Gothic" panose="020B0502020202020204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29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6B1AE4-B711-4BB6-9095-E7F7B03384DB}"/>
              </a:ext>
            </a:extLst>
          </p:cNvPr>
          <p:cNvSpPr txBox="1"/>
          <p:nvPr/>
        </p:nvSpPr>
        <p:spPr>
          <a:xfrm>
            <a:off x="182479" y="878305"/>
            <a:ext cx="8335879" cy="5975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о реализации системы (целевой модели) наставничества в МБДОУ ДС №7 «Жар-птица» от </a:t>
            </a: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13.05.2022г. №214/1 Ссылка на документ: </a:t>
            </a:r>
            <a:r>
              <a:rPr lang="ru-RU" sz="1400" u="sng" dirty="0">
                <a:solidFill>
                  <a:srgbClr val="0000F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https://ds7-nizhnevartovsk-r86.gosweb.gosuslugi.ru/netcat_files/8/265/Prikaz_O_realizatsii_sistemy_tselevoy_modeli_nastavnichestva.pdf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Дорожная карта по реализации системы (целевой модели) наставничества в МБДОУ ДС №7 «Жар-птица» </a:t>
            </a: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(Приложение 1 к приказу от 13.05.2022г. №214/1) Ссылка на документ: </a:t>
            </a:r>
            <a:r>
              <a:rPr lang="ru-RU" sz="1400" u="sng" dirty="0">
                <a:solidFill>
                  <a:srgbClr val="0000F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https://ds7-nizhnevartovsk-r86.gosweb.gosuslugi.ru/netcat_files/8/265/Prilozhenie_1_k_prikazu_nastavnichestva.pdf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Положение о наставничестве МБДОУ ДС №7 «Жар-птица» (Приложение 2 к приказу от 13.05.2022г. №214/1) Ссылка на документ: </a:t>
            </a:r>
            <a:r>
              <a:rPr lang="ru-RU" sz="1400" u="sng" dirty="0">
                <a:solidFill>
                  <a:srgbClr val="0000F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https://ds7-nizhnevartovsk-r86.gosweb.gosuslugi.ru/netcat_files/8/265/Polozhenie_o_nastavnichestve.pdf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об организации наставничества над педагогами в МБДОУ ДС №7 «Жар-птица» на 2023-2024 учебный год от 29.05.2023 №382 Ссылка на документ: </a:t>
            </a:r>
            <a:r>
              <a:rPr lang="ru-RU" sz="1400" u="sng" dirty="0">
                <a:solidFill>
                  <a:srgbClr val="0000F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https://ds7-nizhnevartovsk-r86.gosweb.gosuslugi.ru/netcat_files/8/265/Prikaz_2023_2024.pdf</a:t>
            </a:r>
            <a:endParaRPr lang="ru-RU" sz="1400" u="sng" dirty="0">
              <a:solidFill>
                <a:srgbClr val="0000FF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Дорожная карта внедрения модели командного коворкинг наставничества </a:t>
            </a:r>
            <a:r>
              <a:rPr lang="ru-RU" sz="1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ДС №7 «Жар-птица» на 2023-2024 учебный год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наставничества «Вместе к успеху!» </a:t>
            </a:r>
            <a:r>
              <a:rPr lang="ru-RU" sz="1400" dirty="0">
                <a:solidFill>
                  <a:srgbClr val="00000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ДС №7 «Жар-птица» на 2023-2024 учебный год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работы с наставляемыми педагогами в рамках реализации модели командного коворкинг наставничества на 2023-2024 учебный год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Примерная п</a:t>
            </a: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ерсонализированная программа наставничества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Clr>
                <a:srgbClr val="231F20"/>
              </a:buClr>
              <a:buSzPts val="1400"/>
              <a:buFont typeface="+mj-lt"/>
              <a:buAutoNum type="arabicPeriod"/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Материалы, подтверждающие положительную динамику развития наставляемых</a:t>
            </a:r>
          </a:p>
        </p:txBody>
      </p:sp>
      <p:sp>
        <p:nvSpPr>
          <p:cNvPr id="10" name="Заголовок 35">
            <a:extLst>
              <a:ext uri="{FF2B5EF4-FFF2-40B4-BE49-F238E27FC236}">
                <a16:creationId xmlns:a16="http://schemas.microsoft.com/office/drawing/2014/main" id="{40E7940A-F078-4176-B260-E5DA040316B6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НОРМАТИВНО-ПРАВОВОЕ ОБЕСПЕЧЕНИЕ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EE00E0-A892-4875-8F49-EB250DCD6A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842" t="20702" r="62204" b="16141"/>
          <a:stretch/>
        </p:blipFill>
        <p:spPr>
          <a:xfrm>
            <a:off x="9021800" y="878305"/>
            <a:ext cx="2510589" cy="3436548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F3C1D7-E6AE-41C1-BD4E-4E45A0B021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87" t="24913" r="22533" b="12807"/>
          <a:stretch/>
        </p:blipFill>
        <p:spPr>
          <a:xfrm>
            <a:off x="8678779" y="4499810"/>
            <a:ext cx="3196632" cy="2074597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172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6">
            <a:extLst>
              <a:ext uri="{FF2B5EF4-FFF2-40B4-BE49-F238E27FC236}">
                <a16:creationId xmlns:a16="http://schemas.microsoft.com/office/drawing/2014/main" id="{E7CE8066-2C50-4BDD-97C8-BBE761066BBC}"/>
              </a:ext>
            </a:extLst>
          </p:cNvPr>
          <p:cNvSpPr/>
          <p:nvPr/>
        </p:nvSpPr>
        <p:spPr>
          <a:xfrm rot="3600000" flipV="1">
            <a:off x="5737802" y="2975607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Isosceles Triangle 6">
            <a:extLst>
              <a:ext uri="{FF2B5EF4-FFF2-40B4-BE49-F238E27FC236}">
                <a16:creationId xmlns:a16="http://schemas.microsoft.com/office/drawing/2014/main" id="{5AD76CAE-C774-491B-B466-ABE0E72B40BA}"/>
              </a:ext>
            </a:extLst>
          </p:cNvPr>
          <p:cNvSpPr/>
          <p:nvPr/>
        </p:nvSpPr>
        <p:spPr>
          <a:xfrm rot="18000000">
            <a:off x="5743440" y="5143943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E191D03-53A3-45E7-A6BF-D36C2FEAB066}"/>
              </a:ext>
            </a:extLst>
          </p:cNvPr>
          <p:cNvSpPr/>
          <p:nvPr/>
        </p:nvSpPr>
        <p:spPr>
          <a:xfrm>
            <a:off x="1046499" y="4236975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Pentagon 34">
            <a:extLst>
              <a:ext uri="{FF2B5EF4-FFF2-40B4-BE49-F238E27FC236}">
                <a16:creationId xmlns:a16="http://schemas.microsoft.com/office/drawing/2014/main" id="{E04AA2DC-D97B-4894-BBC5-93BFC533AAAD}"/>
              </a:ext>
            </a:extLst>
          </p:cNvPr>
          <p:cNvSpPr/>
          <p:nvPr/>
        </p:nvSpPr>
        <p:spPr>
          <a:xfrm rot="10800000">
            <a:off x="4399164" y="4169159"/>
            <a:ext cx="1570374" cy="991548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Isosceles Triangle 6">
            <a:extLst>
              <a:ext uri="{FF2B5EF4-FFF2-40B4-BE49-F238E27FC236}">
                <a16:creationId xmlns:a16="http://schemas.microsoft.com/office/drawing/2014/main" id="{8704D2E6-C029-41C0-AF86-31C444879ECF}"/>
              </a:ext>
            </a:extLst>
          </p:cNvPr>
          <p:cNvSpPr/>
          <p:nvPr/>
        </p:nvSpPr>
        <p:spPr>
          <a:xfrm rot="14400000" flipV="1">
            <a:off x="6233688" y="5143944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FA824E4-74AA-4295-BC78-1AFE4A132058}"/>
              </a:ext>
            </a:extLst>
          </p:cNvPr>
          <p:cNvSpPr/>
          <p:nvPr/>
        </p:nvSpPr>
        <p:spPr>
          <a:xfrm flipV="1">
            <a:off x="6434349" y="4251507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" name="Pentagon 37">
            <a:extLst>
              <a:ext uri="{FF2B5EF4-FFF2-40B4-BE49-F238E27FC236}">
                <a16:creationId xmlns:a16="http://schemas.microsoft.com/office/drawing/2014/main" id="{398E7196-C137-4119-8AA7-305C33D57361}"/>
              </a:ext>
            </a:extLst>
          </p:cNvPr>
          <p:cNvSpPr/>
          <p:nvPr/>
        </p:nvSpPr>
        <p:spPr>
          <a:xfrm flipV="1">
            <a:off x="6223216" y="4169160"/>
            <a:ext cx="1570374" cy="991548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1E682433-501A-4A36-960D-23DE6CBB5DEA}"/>
              </a:ext>
            </a:extLst>
          </p:cNvPr>
          <p:cNvSpPr/>
          <p:nvPr/>
        </p:nvSpPr>
        <p:spPr>
          <a:xfrm flipV="1">
            <a:off x="1040860" y="2035702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3" name="Isosceles Triangle 6">
            <a:extLst>
              <a:ext uri="{FF2B5EF4-FFF2-40B4-BE49-F238E27FC236}">
                <a16:creationId xmlns:a16="http://schemas.microsoft.com/office/drawing/2014/main" id="{EB044BAF-A56B-41F6-9EF1-C7FD6F1F8476}"/>
              </a:ext>
            </a:extLst>
          </p:cNvPr>
          <p:cNvSpPr/>
          <p:nvPr/>
        </p:nvSpPr>
        <p:spPr>
          <a:xfrm rot="7200000">
            <a:off x="6228048" y="2975608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980189F1-9A3F-4534-B530-010EBFA915E4}"/>
              </a:ext>
            </a:extLst>
          </p:cNvPr>
          <p:cNvSpPr/>
          <p:nvPr/>
        </p:nvSpPr>
        <p:spPr>
          <a:xfrm>
            <a:off x="6342817" y="2035703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5" name="Pentagon 41">
            <a:extLst>
              <a:ext uri="{FF2B5EF4-FFF2-40B4-BE49-F238E27FC236}">
                <a16:creationId xmlns:a16="http://schemas.microsoft.com/office/drawing/2014/main" id="{E7F90C88-688C-48E0-9AE4-EB94B6AB5936}"/>
              </a:ext>
            </a:extLst>
          </p:cNvPr>
          <p:cNvSpPr/>
          <p:nvPr/>
        </p:nvSpPr>
        <p:spPr>
          <a:xfrm rot="10800000" flipV="1">
            <a:off x="4393524" y="3091970"/>
            <a:ext cx="1570374" cy="991548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Pentagon 42">
            <a:extLst>
              <a:ext uri="{FF2B5EF4-FFF2-40B4-BE49-F238E27FC236}">
                <a16:creationId xmlns:a16="http://schemas.microsoft.com/office/drawing/2014/main" id="{F0A45BF4-890D-4CBD-B601-20A4AD98193E}"/>
              </a:ext>
            </a:extLst>
          </p:cNvPr>
          <p:cNvSpPr/>
          <p:nvPr/>
        </p:nvSpPr>
        <p:spPr>
          <a:xfrm>
            <a:off x="6217578" y="3091971"/>
            <a:ext cx="1570374" cy="991548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DDA783-E799-4BEB-8559-8E861429B58F}"/>
              </a:ext>
            </a:extLst>
          </p:cNvPr>
          <p:cNvSpPr txBox="1"/>
          <p:nvPr/>
        </p:nvSpPr>
        <p:spPr>
          <a:xfrm>
            <a:off x="5015882" y="3080429"/>
            <a:ext cx="812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43D021-343F-40DE-BA89-0DDB30ECE401}"/>
              </a:ext>
            </a:extLst>
          </p:cNvPr>
          <p:cNvSpPr txBox="1"/>
          <p:nvPr/>
        </p:nvSpPr>
        <p:spPr>
          <a:xfrm>
            <a:off x="6372785" y="3080429"/>
            <a:ext cx="812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2DBDF1-2768-468E-8ABC-D837A2A075B8}"/>
              </a:ext>
            </a:extLst>
          </p:cNvPr>
          <p:cNvSpPr txBox="1"/>
          <p:nvPr/>
        </p:nvSpPr>
        <p:spPr>
          <a:xfrm>
            <a:off x="5015882" y="4152999"/>
            <a:ext cx="812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1CBD40-A81C-4EB3-8750-DDC95D1EFDCA}"/>
              </a:ext>
            </a:extLst>
          </p:cNvPr>
          <p:cNvSpPr txBox="1"/>
          <p:nvPr/>
        </p:nvSpPr>
        <p:spPr>
          <a:xfrm>
            <a:off x="6372785" y="4152999"/>
            <a:ext cx="812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18">
            <a:extLst>
              <a:ext uri="{FF2B5EF4-FFF2-40B4-BE49-F238E27FC236}">
                <a16:creationId xmlns:a16="http://schemas.microsoft.com/office/drawing/2014/main" id="{F96C1BA0-61BA-4118-B2A2-75FA594D09A8}"/>
              </a:ext>
            </a:extLst>
          </p:cNvPr>
          <p:cNvGrpSpPr/>
          <p:nvPr/>
        </p:nvGrpSpPr>
        <p:grpSpPr>
          <a:xfrm>
            <a:off x="1194592" y="2343344"/>
            <a:ext cx="3894708" cy="1590223"/>
            <a:chOff x="647166" y="1489862"/>
            <a:chExt cx="2353153" cy="91207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0A315C-FCA9-4DCE-8D39-E892D8A02DD2}"/>
                </a:ext>
              </a:extLst>
            </p:cNvPr>
            <p:cNvSpPr txBox="1"/>
            <p:nvPr/>
          </p:nvSpPr>
          <p:spPr>
            <a:xfrm>
              <a:off x="647166" y="1489862"/>
              <a:ext cx="2353153" cy="211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0070C0"/>
                  </a:solidFill>
                  <a:latin typeface="Bookman Old Style" panose="02050604050505020204" pitchFamily="18" charset="0"/>
                  <a:cs typeface="Arial" pitchFamily="34" charset="0"/>
                </a:rPr>
                <a:t>S</a:t>
              </a:r>
              <a:r>
                <a:rPr lang="ru-RU" altLang="ko-KR" b="1" dirty="0">
                  <a:solidFill>
                    <a:srgbClr val="0070C0"/>
                  </a:solidFill>
                  <a:latin typeface="Bookman Old Style" panose="02050604050505020204" pitchFamily="18" charset="0"/>
                  <a:cs typeface="Arial" pitchFamily="34" charset="0"/>
                </a:rPr>
                <a:t> - сильные стороны модели</a:t>
              </a:r>
              <a:endParaRPr lang="ko-KR" altLang="en-US" b="1" dirty="0">
                <a:solidFill>
                  <a:srgbClr val="0070C0"/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C5F6CA-4137-411A-830C-101B73D9ECF7}"/>
                </a:ext>
              </a:extLst>
            </p:cNvPr>
            <p:cNvSpPr txBox="1"/>
            <p:nvPr/>
          </p:nvSpPr>
          <p:spPr>
            <a:xfrm>
              <a:off x="647166" y="1753314"/>
              <a:ext cx="1694366" cy="648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2603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Значительная доля участников (83%)</a:t>
              </a:r>
              <a:r>
                <a:rPr lang="ru-RU" sz="1600" spc="-65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готова</a:t>
              </a:r>
              <a:r>
                <a:rPr lang="ru-RU" sz="1600" spc="-6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продолжить</a:t>
              </a:r>
              <a:r>
                <a:rPr lang="ru-RU" sz="1600" spc="-45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работу в программе</a:t>
              </a:r>
            </a:p>
          </p:txBody>
        </p:sp>
      </p:grpSp>
      <p:grpSp>
        <p:nvGrpSpPr>
          <p:cNvPr id="24" name="Group 21">
            <a:extLst>
              <a:ext uri="{FF2B5EF4-FFF2-40B4-BE49-F238E27FC236}">
                <a16:creationId xmlns:a16="http://schemas.microsoft.com/office/drawing/2014/main" id="{38CFCCB6-C0F9-40BE-977C-9D64DC865AD7}"/>
              </a:ext>
            </a:extLst>
          </p:cNvPr>
          <p:cNvGrpSpPr/>
          <p:nvPr/>
        </p:nvGrpSpPr>
        <p:grpSpPr>
          <a:xfrm>
            <a:off x="1281083" y="4329622"/>
            <a:ext cx="3323862" cy="1675612"/>
            <a:chOff x="647166" y="3699704"/>
            <a:chExt cx="2227996" cy="167561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E08BA12-D464-4C61-ABC7-57D532F4081E}"/>
                </a:ext>
              </a:extLst>
            </p:cNvPr>
            <p:cNvSpPr txBox="1"/>
            <p:nvPr/>
          </p:nvSpPr>
          <p:spPr>
            <a:xfrm>
              <a:off x="647166" y="3699704"/>
              <a:ext cx="2222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FFCC00"/>
                  </a:solidFill>
                  <a:latin typeface="Bookman Old Style" panose="02050604050505020204" pitchFamily="18" charset="0"/>
                  <a:cs typeface="Arial" pitchFamily="34" charset="0"/>
                </a:rPr>
                <a:t>O</a:t>
              </a:r>
              <a:r>
                <a:rPr lang="ru-RU" altLang="ko-KR" b="1" dirty="0">
                  <a:solidFill>
                    <a:srgbClr val="FFCC00"/>
                  </a:solidFill>
                  <a:latin typeface="Bookman Old Style" panose="02050604050505020204" pitchFamily="18" charset="0"/>
                  <a:cs typeface="Arial" pitchFamily="34" charset="0"/>
                </a:rPr>
                <a:t> - возможности</a:t>
              </a:r>
              <a:endParaRPr lang="ko-KR" altLang="en-US" b="1" dirty="0">
                <a:solidFill>
                  <a:srgbClr val="FFCC00"/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496498-7BF6-4253-8BAE-39F8D958A6F7}"/>
                </a:ext>
              </a:extLst>
            </p:cNvPr>
            <p:cNvSpPr txBox="1"/>
            <p:nvPr/>
          </p:nvSpPr>
          <p:spPr>
            <a:xfrm>
              <a:off x="647166" y="3980960"/>
              <a:ext cx="2227996" cy="1394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2603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</a:t>
              </a:r>
              <a:r>
                <a:rPr lang="ru-RU" sz="1600" spc="-75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части</a:t>
              </a:r>
              <a:r>
                <a:rPr lang="ru-RU" sz="1600" spc="-45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участников</a:t>
              </a:r>
              <a:r>
                <a:rPr lang="ru-RU" sz="1600" spc="-6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программы появилось желание и/или силы реализовывать собственные профессиональные работы</a:t>
              </a:r>
            </a:p>
          </p:txBody>
        </p:sp>
      </p:grpSp>
      <p:grpSp>
        <p:nvGrpSpPr>
          <p:cNvPr id="27" name="Group 24">
            <a:extLst>
              <a:ext uri="{FF2B5EF4-FFF2-40B4-BE49-F238E27FC236}">
                <a16:creationId xmlns:a16="http://schemas.microsoft.com/office/drawing/2014/main" id="{BA5BE778-DAF3-41BA-A899-626E4E5AC443}"/>
              </a:ext>
            </a:extLst>
          </p:cNvPr>
          <p:cNvGrpSpPr/>
          <p:nvPr/>
        </p:nvGrpSpPr>
        <p:grpSpPr>
          <a:xfrm>
            <a:off x="7324163" y="2311696"/>
            <a:ext cx="3685019" cy="721328"/>
            <a:chOff x="6040928" y="1537479"/>
            <a:chExt cx="2404204" cy="72132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879CD8-6B65-4EF0-AD4C-0CA7493E2C97}"/>
                </a:ext>
              </a:extLst>
            </p:cNvPr>
            <p:cNvSpPr txBox="1"/>
            <p:nvPr/>
          </p:nvSpPr>
          <p:spPr>
            <a:xfrm>
              <a:off x="6040928" y="1537479"/>
              <a:ext cx="22223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rgbClr val="FF9933"/>
                  </a:solidFill>
                  <a:latin typeface="Bookman Old Style" panose="02050604050505020204" pitchFamily="18" charset="0"/>
                  <a:cs typeface="Arial" pitchFamily="34" charset="0"/>
                </a:rPr>
                <a:t>W</a:t>
              </a:r>
              <a:r>
                <a:rPr lang="ru-RU" altLang="ko-KR" b="1" dirty="0">
                  <a:solidFill>
                    <a:srgbClr val="FF9933"/>
                  </a:solidFill>
                  <a:latin typeface="Bookman Old Style" panose="02050604050505020204" pitchFamily="18" charset="0"/>
                  <a:cs typeface="Arial" pitchFamily="34" charset="0"/>
                </a:rPr>
                <a:t> – слабые стороны</a:t>
              </a:r>
              <a:endParaRPr lang="ko-KR" altLang="en-US" b="1" dirty="0">
                <a:solidFill>
                  <a:srgbClr val="FF9933"/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F253C42-FEF6-4A86-A9D6-B5A4B069CBA7}"/>
                </a:ext>
              </a:extLst>
            </p:cNvPr>
            <p:cNvSpPr txBox="1"/>
            <p:nvPr/>
          </p:nvSpPr>
          <p:spPr>
            <a:xfrm>
              <a:off x="6217136" y="1918329"/>
              <a:ext cx="2227996" cy="34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26035" algn="just">
                <a:lnSpc>
                  <a:spcPct val="107000"/>
                </a:lnSpc>
                <a:spcAft>
                  <a:spcPts val="800"/>
                </a:spcAft>
              </a:pPr>
              <a:endPara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0" name="Group 27">
            <a:extLst>
              <a:ext uri="{FF2B5EF4-FFF2-40B4-BE49-F238E27FC236}">
                <a16:creationId xmlns:a16="http://schemas.microsoft.com/office/drawing/2014/main" id="{C714FB7A-6339-4EDC-996D-380199567A4B}"/>
              </a:ext>
            </a:extLst>
          </p:cNvPr>
          <p:cNvGrpSpPr/>
          <p:nvPr/>
        </p:nvGrpSpPr>
        <p:grpSpPr>
          <a:xfrm>
            <a:off x="7798942" y="4364923"/>
            <a:ext cx="2880000" cy="1724103"/>
            <a:chOff x="6296493" y="3699704"/>
            <a:chExt cx="2227996" cy="17241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00B053C-3696-4AFA-B3B5-BD2EF37AFFAF}"/>
                </a:ext>
              </a:extLst>
            </p:cNvPr>
            <p:cNvSpPr txBox="1"/>
            <p:nvPr/>
          </p:nvSpPr>
          <p:spPr>
            <a:xfrm>
              <a:off x="6302133" y="3699704"/>
              <a:ext cx="2222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ookman Old Style" panose="02050604050505020204" pitchFamily="18" charset="0"/>
                  <a:cs typeface="Arial" pitchFamily="34" charset="0"/>
                </a:rPr>
                <a:t>T</a:t>
              </a:r>
              <a:r>
                <a:rPr lang="ru-RU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ookman Old Style" panose="02050604050505020204" pitchFamily="18" charset="0"/>
                  <a:cs typeface="Arial" pitchFamily="34" charset="0"/>
                </a:rPr>
                <a:t> - угрозы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anose="02050604050505020204" pitchFamily="18" charset="0"/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4341E23-06D4-4841-B719-6585B01F0AD7}"/>
                </a:ext>
              </a:extLst>
            </p:cNvPr>
            <p:cNvSpPr txBox="1"/>
            <p:nvPr/>
          </p:nvSpPr>
          <p:spPr>
            <a:xfrm>
              <a:off x="6296493" y="3988221"/>
              <a:ext cx="2227996" cy="1435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2603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17% (1 участник) не</a:t>
              </a:r>
              <a:r>
                <a:rPr lang="ru-RU" sz="1600" spc="-1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планирует продолжать</a:t>
              </a:r>
              <a:r>
                <a:rPr lang="ru-RU" sz="1600" spc="-1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наставническую работу</a:t>
              </a:r>
              <a:r>
                <a:rPr lang="ru-RU" sz="1600" spc="-4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по личным причинам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R="26035" algn="just"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i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Right Triangle 30">
            <a:extLst>
              <a:ext uri="{FF2B5EF4-FFF2-40B4-BE49-F238E27FC236}">
                <a16:creationId xmlns:a16="http://schemas.microsoft.com/office/drawing/2014/main" id="{F0BE880E-A1B2-441A-B69E-48CC871BCB90}"/>
              </a:ext>
            </a:extLst>
          </p:cNvPr>
          <p:cNvSpPr/>
          <p:nvPr/>
        </p:nvSpPr>
        <p:spPr>
          <a:xfrm rot="5400000">
            <a:off x="925914" y="1910028"/>
            <a:ext cx="914400" cy="9144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4" name="Right Triangle 31">
            <a:extLst>
              <a:ext uri="{FF2B5EF4-FFF2-40B4-BE49-F238E27FC236}">
                <a16:creationId xmlns:a16="http://schemas.microsoft.com/office/drawing/2014/main" id="{76427FF4-F2E1-480A-9AF0-9115C3ADAC7A}"/>
              </a:ext>
            </a:extLst>
          </p:cNvPr>
          <p:cNvSpPr/>
          <p:nvPr/>
        </p:nvSpPr>
        <p:spPr>
          <a:xfrm rot="16200000">
            <a:off x="10361685" y="5471018"/>
            <a:ext cx="914400" cy="9144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5" name="Right Triangle 32">
            <a:extLst>
              <a:ext uri="{FF2B5EF4-FFF2-40B4-BE49-F238E27FC236}">
                <a16:creationId xmlns:a16="http://schemas.microsoft.com/office/drawing/2014/main" id="{EFEF72E6-193C-46B3-9D28-EA9EB62AA287}"/>
              </a:ext>
            </a:extLst>
          </p:cNvPr>
          <p:cNvSpPr/>
          <p:nvPr/>
        </p:nvSpPr>
        <p:spPr>
          <a:xfrm rot="10800000">
            <a:off x="10361685" y="1910028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6" name="Right Triangle 33">
            <a:extLst>
              <a:ext uri="{FF2B5EF4-FFF2-40B4-BE49-F238E27FC236}">
                <a16:creationId xmlns:a16="http://schemas.microsoft.com/office/drawing/2014/main" id="{06D22737-AF20-4D5D-B682-834C1B4205BC}"/>
              </a:ext>
            </a:extLst>
          </p:cNvPr>
          <p:cNvSpPr/>
          <p:nvPr/>
        </p:nvSpPr>
        <p:spPr>
          <a:xfrm>
            <a:off x="925914" y="5471018"/>
            <a:ext cx="914400" cy="9144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37" name="Заголовок 35">
            <a:extLst>
              <a:ext uri="{FF2B5EF4-FFF2-40B4-BE49-F238E27FC236}">
                <a16:creationId xmlns:a16="http://schemas.microsoft.com/office/drawing/2014/main" id="{F3EF9B28-FA01-4879-8F73-1B2B96A6CCEB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РЕЗУЛЬТАТИВНОСТЬ МОДЕЛИ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8ED9F-F5EE-457A-AD06-C65B29905ED2}"/>
              </a:ext>
            </a:extLst>
          </p:cNvPr>
          <p:cNvSpPr txBox="1"/>
          <p:nvPr/>
        </p:nvSpPr>
        <p:spPr>
          <a:xfrm>
            <a:off x="770022" y="828035"/>
            <a:ext cx="10506063" cy="731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SWOT-анализ (качественные показатели) </a:t>
            </a:r>
            <a:endParaRPr lang="ru-RU" sz="2000" dirty="0">
              <a:solidFill>
                <a:srgbClr val="0070C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«Сильные и слабые стороны реализации модели наставничества»</a:t>
            </a:r>
            <a:endParaRPr lang="ru-RU" sz="2000" dirty="0">
              <a:solidFill>
                <a:srgbClr val="0070C0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D3D1D3-0A8F-47BE-AEBD-F3DBBCD39825}"/>
              </a:ext>
            </a:extLst>
          </p:cNvPr>
          <p:cNvSpPr txBox="1"/>
          <p:nvPr/>
        </p:nvSpPr>
        <p:spPr>
          <a:xfrm>
            <a:off x="7754182" y="2712676"/>
            <a:ext cx="3262153" cy="11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6035"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Завышенные ожидания как со стороны наставника, так и со стороны молодого специалиста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21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4"/>
          <p:cNvGrpSpPr/>
          <p:nvPr/>
        </p:nvGrpSpPr>
        <p:grpSpPr>
          <a:xfrm>
            <a:off x="220578" y="986590"/>
            <a:ext cx="11750843" cy="5871410"/>
            <a:chOff x="250596" y="1062624"/>
            <a:chExt cx="8057896" cy="3605706"/>
          </a:xfrm>
        </p:grpSpPr>
        <p:sp>
          <p:nvSpPr>
            <p:cNvPr id="5" name="椭圆 2"/>
            <p:cNvSpPr/>
            <p:nvPr/>
          </p:nvSpPr>
          <p:spPr>
            <a:xfrm>
              <a:off x="1242016" y="4328416"/>
              <a:ext cx="6727568" cy="339914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50000"/>
                    <a:alpha val="0"/>
                  </a:schemeClr>
                </a:gs>
                <a:gs pos="54000">
                  <a:srgbClr val="7F7F7F">
                    <a:alpha val="64000"/>
                  </a:srgbClr>
                </a:gs>
                <a:gs pos="0">
                  <a:schemeClr val="bg1">
                    <a:lumMod val="50000"/>
                    <a:alpha val="64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6" name="圆角矩形 4"/>
            <p:cNvSpPr/>
            <p:nvPr/>
          </p:nvSpPr>
          <p:spPr>
            <a:xfrm>
              <a:off x="1168578" y="1062624"/>
              <a:ext cx="7139914" cy="3574701"/>
            </a:xfrm>
            <a:prstGeom prst="roundRect">
              <a:avLst>
                <a:gd name="adj" fmla="val 5470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76200" dist="12700" dir="2700000" algn="tl" rotWithShape="0">
                <a:prstClr val="black">
                  <a:alpha val="40000"/>
                </a:prstClr>
              </a:outerShdw>
              <a:reflection blurRad="6350" stA="50000" endA="300" endPos="90000" dist="889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prstClr val="white"/>
                </a:solidFill>
              </a:endParaRPr>
            </a:p>
          </p:txBody>
        </p:sp>
        <p:grpSp>
          <p:nvGrpSpPr>
            <p:cNvPr id="7" name="组合 5"/>
            <p:cNvGrpSpPr/>
            <p:nvPr/>
          </p:nvGrpSpPr>
          <p:grpSpPr>
            <a:xfrm>
              <a:off x="5452042" y="1401808"/>
              <a:ext cx="1891480" cy="405108"/>
              <a:chOff x="6423475" y="2025751"/>
              <a:chExt cx="2521645" cy="540269"/>
            </a:xfrm>
          </p:grpSpPr>
          <p:sp>
            <p:nvSpPr>
              <p:cNvPr id="95" name="任意多边形 6"/>
              <p:cNvSpPr/>
              <p:nvPr/>
            </p:nvSpPr>
            <p:spPr>
              <a:xfrm>
                <a:off x="6423475" y="2037322"/>
                <a:ext cx="946333" cy="528698"/>
              </a:xfrm>
              <a:custGeom>
                <a:avLst/>
                <a:gdLst>
                  <a:gd name="connsiteX0" fmla="*/ 264349 w 946333"/>
                  <a:gd name="connsiteY0" fmla="*/ 0 h 528698"/>
                  <a:gd name="connsiteX1" fmla="*/ 946333 w 946333"/>
                  <a:gd name="connsiteY1" fmla="*/ 0 h 528698"/>
                  <a:gd name="connsiteX2" fmla="*/ 946333 w 946333"/>
                  <a:gd name="connsiteY2" fmla="*/ 528698 h 528698"/>
                  <a:gd name="connsiteX3" fmla="*/ 264349 w 946333"/>
                  <a:gd name="connsiteY3" fmla="*/ 528698 h 528698"/>
                  <a:gd name="connsiteX4" fmla="*/ 0 w 946333"/>
                  <a:gd name="connsiteY4" fmla="*/ 264349 h 528698"/>
                  <a:gd name="connsiteX5" fmla="*/ 264349 w 946333"/>
                  <a:gd name="connsiteY5" fmla="*/ 0 h 5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6333" h="528698">
                    <a:moveTo>
                      <a:pt x="264349" y="0"/>
                    </a:moveTo>
                    <a:lnTo>
                      <a:pt x="946333" y="0"/>
                    </a:lnTo>
                    <a:lnTo>
                      <a:pt x="946333" y="528698"/>
                    </a:lnTo>
                    <a:lnTo>
                      <a:pt x="264349" y="528698"/>
                    </a:lnTo>
                    <a:cubicBezTo>
                      <a:pt x="118353" y="528698"/>
                      <a:pt x="0" y="410345"/>
                      <a:pt x="0" y="264349"/>
                    </a:cubicBezTo>
                    <a:cubicBezTo>
                      <a:pt x="0" y="118353"/>
                      <a:pt x="118353" y="0"/>
                      <a:pt x="264349" y="0"/>
                    </a:cubicBezTo>
                    <a:close/>
                  </a:path>
                </a:pathLst>
              </a:custGeom>
              <a:solidFill>
                <a:srgbClr val="FFB85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任意多边形 7"/>
              <p:cNvSpPr/>
              <p:nvPr/>
            </p:nvSpPr>
            <p:spPr>
              <a:xfrm>
                <a:off x="6423475" y="2025751"/>
                <a:ext cx="2521645" cy="528698"/>
              </a:xfrm>
              <a:custGeom>
                <a:avLst/>
                <a:gdLst>
                  <a:gd name="connsiteX0" fmla="*/ 264349 w 946333"/>
                  <a:gd name="connsiteY0" fmla="*/ 0 h 528698"/>
                  <a:gd name="connsiteX1" fmla="*/ 946333 w 946333"/>
                  <a:gd name="connsiteY1" fmla="*/ 0 h 528698"/>
                  <a:gd name="connsiteX2" fmla="*/ 946333 w 946333"/>
                  <a:gd name="connsiteY2" fmla="*/ 528698 h 528698"/>
                  <a:gd name="connsiteX3" fmla="*/ 264349 w 946333"/>
                  <a:gd name="connsiteY3" fmla="*/ 528698 h 528698"/>
                  <a:gd name="connsiteX4" fmla="*/ 0 w 946333"/>
                  <a:gd name="connsiteY4" fmla="*/ 264349 h 528698"/>
                  <a:gd name="connsiteX5" fmla="*/ 264349 w 946333"/>
                  <a:gd name="connsiteY5" fmla="*/ 0 h 5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6333" h="528698">
                    <a:moveTo>
                      <a:pt x="264349" y="0"/>
                    </a:moveTo>
                    <a:lnTo>
                      <a:pt x="946333" y="0"/>
                    </a:lnTo>
                    <a:lnTo>
                      <a:pt x="946333" y="528698"/>
                    </a:lnTo>
                    <a:lnTo>
                      <a:pt x="264349" y="528698"/>
                    </a:lnTo>
                    <a:cubicBezTo>
                      <a:pt x="118353" y="528698"/>
                      <a:pt x="0" y="410345"/>
                      <a:pt x="0" y="264349"/>
                    </a:cubicBezTo>
                    <a:cubicBezTo>
                      <a:pt x="0" y="118353"/>
                      <a:pt x="118353" y="0"/>
                      <a:pt x="264349" y="0"/>
                    </a:cubicBezTo>
                    <a:close/>
                  </a:path>
                </a:pathLst>
              </a:custGeom>
              <a:solidFill>
                <a:srgbClr val="FFB850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7" name="Group 41"/>
              <p:cNvGrpSpPr>
                <a:grpSpLocks noChangeAspect="1"/>
              </p:cNvGrpSpPr>
              <p:nvPr/>
            </p:nvGrpSpPr>
            <p:grpSpPr bwMode="auto">
              <a:xfrm>
                <a:off x="6782487" y="2134869"/>
                <a:ext cx="284097" cy="347774"/>
                <a:chOff x="3783" y="2089"/>
                <a:chExt cx="116" cy="142"/>
              </a:xfrm>
              <a:solidFill>
                <a:schemeClr val="bg1"/>
              </a:solidFill>
              <a:effectLst/>
            </p:grpSpPr>
            <p:sp>
              <p:nvSpPr>
                <p:cNvPr id="98" name="Freeform 42"/>
                <p:cNvSpPr>
                  <a:spLocks/>
                </p:cNvSpPr>
                <p:nvPr/>
              </p:nvSpPr>
              <p:spPr bwMode="auto">
                <a:xfrm>
                  <a:off x="3791" y="2221"/>
                  <a:ext cx="20" cy="10"/>
                </a:xfrm>
                <a:custGeom>
                  <a:avLst/>
                  <a:gdLst>
                    <a:gd name="T0" fmla="*/ 8 w 8"/>
                    <a:gd name="T1" fmla="*/ 0 h 4"/>
                    <a:gd name="T2" fmla="*/ 1 w 8"/>
                    <a:gd name="T3" fmla="*/ 0 h 4"/>
                    <a:gd name="T4" fmla="*/ 0 w 8"/>
                    <a:gd name="T5" fmla="*/ 0 h 4"/>
                    <a:gd name="T6" fmla="*/ 0 w 8"/>
                    <a:gd name="T7" fmla="*/ 4 h 4"/>
                    <a:gd name="T8" fmla="*/ 1 w 8"/>
                    <a:gd name="T9" fmla="*/ 4 h 4"/>
                    <a:gd name="T10" fmla="*/ 8 w 8"/>
                    <a:gd name="T11" fmla="*/ 4 h 4"/>
                    <a:gd name="T12" fmla="*/ 8 w 8"/>
                    <a:gd name="T13" fmla="*/ 4 h 4"/>
                    <a:gd name="T14" fmla="*/ 8 w 8"/>
                    <a:gd name="T15" fmla="*/ 0 h 4"/>
                    <a:gd name="T16" fmla="*/ 8 w 8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1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99" name="Freeform 43"/>
                <p:cNvSpPr>
                  <a:spLocks/>
                </p:cNvSpPr>
                <p:nvPr/>
              </p:nvSpPr>
              <p:spPr bwMode="auto">
                <a:xfrm>
                  <a:off x="3818" y="2208"/>
                  <a:ext cx="23" cy="23"/>
                </a:xfrm>
                <a:custGeom>
                  <a:avLst/>
                  <a:gdLst>
                    <a:gd name="T0" fmla="*/ 8 w 9"/>
                    <a:gd name="T1" fmla="*/ 0 h 9"/>
                    <a:gd name="T2" fmla="*/ 1 w 9"/>
                    <a:gd name="T3" fmla="*/ 0 h 9"/>
                    <a:gd name="T4" fmla="*/ 0 w 9"/>
                    <a:gd name="T5" fmla="*/ 1 h 9"/>
                    <a:gd name="T6" fmla="*/ 0 w 9"/>
                    <a:gd name="T7" fmla="*/ 9 h 9"/>
                    <a:gd name="T8" fmla="*/ 1 w 9"/>
                    <a:gd name="T9" fmla="*/ 9 h 9"/>
                    <a:gd name="T10" fmla="*/ 8 w 9"/>
                    <a:gd name="T11" fmla="*/ 9 h 9"/>
                    <a:gd name="T12" fmla="*/ 9 w 9"/>
                    <a:gd name="T13" fmla="*/ 9 h 9"/>
                    <a:gd name="T14" fmla="*/ 9 w 9"/>
                    <a:gd name="T15" fmla="*/ 1 h 9"/>
                    <a:gd name="T16" fmla="*/ 8 w 9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9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9"/>
                        <a:pt x="1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9" y="9"/>
                        <a:pt x="9" y="9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100" name="Freeform 44"/>
                <p:cNvSpPr>
                  <a:spLocks/>
                </p:cNvSpPr>
                <p:nvPr/>
              </p:nvSpPr>
              <p:spPr bwMode="auto">
                <a:xfrm>
                  <a:off x="3849" y="2184"/>
                  <a:ext cx="20" cy="47"/>
                </a:xfrm>
                <a:custGeom>
                  <a:avLst/>
                  <a:gdLst>
                    <a:gd name="T0" fmla="*/ 7 w 8"/>
                    <a:gd name="T1" fmla="*/ 0 h 19"/>
                    <a:gd name="T2" fmla="*/ 0 w 8"/>
                    <a:gd name="T3" fmla="*/ 0 h 19"/>
                    <a:gd name="T4" fmla="*/ 0 w 8"/>
                    <a:gd name="T5" fmla="*/ 1 h 19"/>
                    <a:gd name="T6" fmla="*/ 0 w 8"/>
                    <a:gd name="T7" fmla="*/ 19 h 19"/>
                    <a:gd name="T8" fmla="*/ 0 w 8"/>
                    <a:gd name="T9" fmla="*/ 19 h 19"/>
                    <a:gd name="T10" fmla="*/ 7 w 8"/>
                    <a:gd name="T11" fmla="*/ 19 h 19"/>
                    <a:gd name="T12" fmla="*/ 8 w 8"/>
                    <a:gd name="T13" fmla="*/ 19 h 19"/>
                    <a:gd name="T14" fmla="*/ 8 w 8"/>
                    <a:gd name="T15" fmla="*/ 1 h 19"/>
                    <a:gd name="T16" fmla="*/ 7 w 8"/>
                    <a:gd name="T17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101" name="Freeform 45"/>
                <p:cNvSpPr>
                  <a:spLocks/>
                </p:cNvSpPr>
                <p:nvPr/>
              </p:nvSpPr>
              <p:spPr bwMode="auto">
                <a:xfrm>
                  <a:off x="3877" y="2161"/>
                  <a:ext cx="22" cy="70"/>
                </a:xfrm>
                <a:custGeom>
                  <a:avLst/>
                  <a:gdLst>
                    <a:gd name="T0" fmla="*/ 8 w 9"/>
                    <a:gd name="T1" fmla="*/ 0 h 28"/>
                    <a:gd name="T2" fmla="*/ 1 w 9"/>
                    <a:gd name="T3" fmla="*/ 0 h 28"/>
                    <a:gd name="T4" fmla="*/ 0 w 9"/>
                    <a:gd name="T5" fmla="*/ 1 h 28"/>
                    <a:gd name="T6" fmla="*/ 0 w 9"/>
                    <a:gd name="T7" fmla="*/ 28 h 28"/>
                    <a:gd name="T8" fmla="*/ 1 w 9"/>
                    <a:gd name="T9" fmla="*/ 28 h 28"/>
                    <a:gd name="T10" fmla="*/ 8 w 9"/>
                    <a:gd name="T11" fmla="*/ 28 h 28"/>
                    <a:gd name="T12" fmla="*/ 9 w 9"/>
                    <a:gd name="T13" fmla="*/ 28 h 28"/>
                    <a:gd name="T14" fmla="*/ 9 w 9"/>
                    <a:gd name="T15" fmla="*/ 1 h 28"/>
                    <a:gd name="T16" fmla="*/ 8 w 9"/>
                    <a:gd name="T17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" h="28">
                      <a:moveTo>
                        <a:pt x="8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8"/>
                        <a:pt x="0" y="28"/>
                        <a:pt x="1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8"/>
                        <a:pt x="9" y="28"/>
                        <a:pt x="9" y="28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102" name="Freeform 46"/>
                <p:cNvSpPr>
                  <a:spLocks/>
                </p:cNvSpPr>
                <p:nvPr/>
              </p:nvSpPr>
              <p:spPr bwMode="auto">
                <a:xfrm>
                  <a:off x="3821" y="2089"/>
                  <a:ext cx="23" cy="27"/>
                </a:xfrm>
                <a:custGeom>
                  <a:avLst/>
                  <a:gdLst>
                    <a:gd name="T0" fmla="*/ 5 w 9"/>
                    <a:gd name="T1" fmla="*/ 10 h 11"/>
                    <a:gd name="T2" fmla="*/ 8 w 9"/>
                    <a:gd name="T3" fmla="*/ 4 h 11"/>
                    <a:gd name="T4" fmla="*/ 5 w 9"/>
                    <a:gd name="T5" fmla="*/ 0 h 11"/>
                    <a:gd name="T6" fmla="*/ 0 w 9"/>
                    <a:gd name="T7" fmla="*/ 4 h 11"/>
                    <a:gd name="T8" fmla="*/ 5 w 9"/>
                    <a:gd name="T9" fmla="*/ 1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1">
                      <a:moveTo>
                        <a:pt x="5" y="10"/>
                      </a:moveTo>
                      <a:cubicBezTo>
                        <a:pt x="8" y="10"/>
                        <a:pt x="8" y="7"/>
                        <a:pt x="8" y="4"/>
                      </a:cubicBezTo>
                      <a:cubicBezTo>
                        <a:pt x="9" y="2"/>
                        <a:pt x="7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1" y="8"/>
                        <a:pt x="4" y="11"/>
                        <a:pt x="5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103" name="Freeform 47"/>
                <p:cNvSpPr>
                  <a:spLocks/>
                </p:cNvSpPr>
                <p:nvPr/>
              </p:nvSpPr>
              <p:spPr bwMode="auto">
                <a:xfrm>
                  <a:off x="3785" y="2164"/>
                  <a:ext cx="36" cy="44"/>
                </a:xfrm>
                <a:custGeom>
                  <a:avLst/>
                  <a:gdLst>
                    <a:gd name="T0" fmla="*/ 12 w 14"/>
                    <a:gd name="T1" fmla="*/ 1 h 18"/>
                    <a:gd name="T2" fmla="*/ 10 w 14"/>
                    <a:gd name="T3" fmla="*/ 0 h 18"/>
                    <a:gd name="T4" fmla="*/ 8 w 14"/>
                    <a:gd name="T5" fmla="*/ 6 h 18"/>
                    <a:gd name="T6" fmla="*/ 1 w 14"/>
                    <a:gd name="T7" fmla="*/ 14 h 18"/>
                    <a:gd name="T8" fmla="*/ 1 w 14"/>
                    <a:gd name="T9" fmla="*/ 17 h 18"/>
                    <a:gd name="T10" fmla="*/ 4 w 14"/>
                    <a:gd name="T11" fmla="*/ 17 h 18"/>
                    <a:gd name="T12" fmla="*/ 12 w 14"/>
                    <a:gd name="T13" fmla="*/ 9 h 18"/>
                    <a:gd name="T14" fmla="*/ 13 w 14"/>
                    <a:gd name="T15" fmla="*/ 8 h 18"/>
                    <a:gd name="T16" fmla="*/ 14 w 14"/>
                    <a:gd name="T17" fmla="*/ 3 h 18"/>
                    <a:gd name="T18" fmla="*/ 12 w 14"/>
                    <a:gd name="T1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18">
                      <a:moveTo>
                        <a:pt x="12" y="1"/>
                      </a:moveTo>
                      <a:cubicBezTo>
                        <a:pt x="11" y="1"/>
                        <a:pt x="10" y="0"/>
                        <a:pt x="10" y="0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0" y="15"/>
                        <a:pt x="0" y="16"/>
                        <a:pt x="1" y="17"/>
                      </a:cubicBezTo>
                      <a:cubicBezTo>
                        <a:pt x="2" y="18"/>
                        <a:pt x="4" y="18"/>
                        <a:pt x="4" y="17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9"/>
                        <a:pt x="13" y="8"/>
                        <a:pt x="13" y="8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3" y="2"/>
                        <a:pt x="13" y="2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104" name="Freeform 48"/>
                <p:cNvSpPr>
                  <a:spLocks/>
                </p:cNvSpPr>
                <p:nvPr/>
              </p:nvSpPr>
              <p:spPr bwMode="auto">
                <a:xfrm>
                  <a:off x="3836" y="2116"/>
                  <a:ext cx="33" cy="20"/>
                </a:xfrm>
                <a:custGeom>
                  <a:avLst/>
                  <a:gdLst>
                    <a:gd name="T0" fmla="*/ 6 w 13"/>
                    <a:gd name="T1" fmla="*/ 8 h 8"/>
                    <a:gd name="T2" fmla="*/ 12 w 13"/>
                    <a:gd name="T3" fmla="*/ 4 h 8"/>
                    <a:gd name="T4" fmla="*/ 12 w 13"/>
                    <a:gd name="T5" fmla="*/ 1 h 8"/>
                    <a:gd name="T6" fmla="*/ 10 w 13"/>
                    <a:gd name="T7" fmla="*/ 1 h 8"/>
                    <a:gd name="T8" fmla="*/ 5 w 13"/>
                    <a:gd name="T9" fmla="*/ 4 h 8"/>
                    <a:gd name="T10" fmla="*/ 1 w 13"/>
                    <a:gd name="T11" fmla="*/ 3 h 8"/>
                    <a:gd name="T12" fmla="*/ 1 w 13"/>
                    <a:gd name="T13" fmla="*/ 5 h 8"/>
                    <a:gd name="T14" fmla="*/ 0 w 13"/>
                    <a:gd name="T15" fmla="*/ 7 h 8"/>
                    <a:gd name="T16" fmla="*/ 5 w 13"/>
                    <a:gd name="T17" fmla="*/ 8 h 8"/>
                    <a:gd name="T18" fmla="*/ 6 w 13"/>
                    <a:gd name="T1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8">
                      <a:moveTo>
                        <a:pt x="6" y="8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3"/>
                        <a:pt x="13" y="2"/>
                        <a:pt x="12" y="1"/>
                      </a:cubicBezTo>
                      <a:cubicBezTo>
                        <a:pt x="12" y="1"/>
                        <a:pt x="11" y="0"/>
                        <a:pt x="10" y="1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1" y="4"/>
                        <a:pt x="1" y="5"/>
                      </a:cubicBezTo>
                      <a:cubicBezTo>
                        <a:pt x="1" y="6"/>
                        <a:pt x="0" y="7"/>
                        <a:pt x="0" y="7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6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  <p:sp>
              <p:nvSpPr>
                <p:cNvPr id="105" name="Freeform 49"/>
                <p:cNvSpPr>
                  <a:spLocks/>
                </p:cNvSpPr>
                <p:nvPr/>
              </p:nvSpPr>
              <p:spPr bwMode="auto">
                <a:xfrm>
                  <a:off x="3783" y="2116"/>
                  <a:ext cx="58" cy="87"/>
                </a:xfrm>
                <a:custGeom>
                  <a:avLst/>
                  <a:gdLst>
                    <a:gd name="T0" fmla="*/ 18 w 23"/>
                    <a:gd name="T1" fmla="*/ 17 h 35"/>
                    <a:gd name="T2" fmla="*/ 21 w 23"/>
                    <a:gd name="T3" fmla="*/ 5 h 35"/>
                    <a:gd name="T4" fmla="*/ 21 w 23"/>
                    <a:gd name="T5" fmla="*/ 2 h 35"/>
                    <a:gd name="T6" fmla="*/ 20 w 23"/>
                    <a:gd name="T7" fmla="*/ 2 h 35"/>
                    <a:gd name="T8" fmla="*/ 19 w 23"/>
                    <a:gd name="T9" fmla="*/ 7 h 35"/>
                    <a:gd name="T10" fmla="*/ 20 w 23"/>
                    <a:gd name="T11" fmla="*/ 3 h 35"/>
                    <a:gd name="T12" fmla="*/ 20 w 23"/>
                    <a:gd name="T13" fmla="*/ 2 h 35"/>
                    <a:gd name="T14" fmla="*/ 20 w 23"/>
                    <a:gd name="T15" fmla="*/ 1 h 35"/>
                    <a:gd name="T16" fmla="*/ 19 w 23"/>
                    <a:gd name="T17" fmla="*/ 1 h 35"/>
                    <a:gd name="T18" fmla="*/ 18 w 23"/>
                    <a:gd name="T19" fmla="*/ 2 h 35"/>
                    <a:gd name="T20" fmla="*/ 19 w 23"/>
                    <a:gd name="T21" fmla="*/ 3 h 35"/>
                    <a:gd name="T22" fmla="*/ 18 w 23"/>
                    <a:gd name="T23" fmla="*/ 6 h 35"/>
                    <a:gd name="T24" fmla="*/ 17 w 23"/>
                    <a:gd name="T25" fmla="*/ 0 h 35"/>
                    <a:gd name="T26" fmla="*/ 17 w 23"/>
                    <a:gd name="T27" fmla="*/ 0 h 35"/>
                    <a:gd name="T28" fmla="*/ 17 w 23"/>
                    <a:gd name="T29" fmla="*/ 0 h 35"/>
                    <a:gd name="T30" fmla="*/ 15 w 23"/>
                    <a:gd name="T31" fmla="*/ 0 h 35"/>
                    <a:gd name="T32" fmla="*/ 8 w 23"/>
                    <a:gd name="T33" fmla="*/ 0 h 35"/>
                    <a:gd name="T34" fmla="*/ 1 w 23"/>
                    <a:gd name="T35" fmla="*/ 5 h 35"/>
                    <a:gd name="T36" fmla="*/ 1 w 23"/>
                    <a:gd name="T37" fmla="*/ 8 h 35"/>
                    <a:gd name="T38" fmla="*/ 4 w 23"/>
                    <a:gd name="T39" fmla="*/ 8 h 35"/>
                    <a:gd name="T40" fmla="*/ 4 w 23"/>
                    <a:gd name="T41" fmla="*/ 8 h 35"/>
                    <a:gd name="T42" fmla="*/ 9 w 23"/>
                    <a:gd name="T43" fmla="*/ 4 h 35"/>
                    <a:gd name="T44" fmla="*/ 13 w 23"/>
                    <a:gd name="T45" fmla="*/ 4 h 35"/>
                    <a:gd name="T46" fmla="*/ 12 w 23"/>
                    <a:gd name="T47" fmla="*/ 4 h 35"/>
                    <a:gd name="T48" fmla="*/ 9 w 23"/>
                    <a:gd name="T49" fmla="*/ 15 h 35"/>
                    <a:gd name="T50" fmla="*/ 10 w 23"/>
                    <a:gd name="T51" fmla="*/ 16 h 35"/>
                    <a:gd name="T52" fmla="*/ 14 w 23"/>
                    <a:gd name="T53" fmla="*/ 20 h 35"/>
                    <a:gd name="T54" fmla="*/ 18 w 23"/>
                    <a:gd name="T55" fmla="*/ 24 h 35"/>
                    <a:gd name="T56" fmla="*/ 17 w 23"/>
                    <a:gd name="T57" fmla="*/ 32 h 35"/>
                    <a:gd name="T58" fmla="*/ 19 w 23"/>
                    <a:gd name="T59" fmla="*/ 35 h 35"/>
                    <a:gd name="T60" fmla="*/ 22 w 23"/>
                    <a:gd name="T61" fmla="*/ 33 h 35"/>
                    <a:gd name="T62" fmla="*/ 23 w 23"/>
                    <a:gd name="T63" fmla="*/ 24 h 35"/>
                    <a:gd name="T64" fmla="*/ 23 w 23"/>
                    <a:gd name="T65" fmla="*/ 22 h 35"/>
                    <a:gd name="T66" fmla="*/ 18 w 23"/>
                    <a:gd name="T67" fmla="*/ 17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3" h="35">
                      <a:moveTo>
                        <a:pt x="18" y="17"/>
                      </a:moveTo>
                      <a:cubicBezTo>
                        <a:pt x="19" y="10"/>
                        <a:pt x="21" y="6"/>
                        <a:pt x="21" y="5"/>
                      </a:cubicBezTo>
                      <a:cubicBezTo>
                        <a:pt x="21" y="3"/>
                        <a:pt x="21" y="2"/>
                        <a:pt x="21" y="2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5"/>
                        <a:pt x="19" y="7"/>
                        <a:pt x="19" y="7"/>
                      </a:cubicBezTo>
                      <a:cubicBezTo>
                        <a:pt x="19" y="7"/>
                        <a:pt x="20" y="4"/>
                        <a:pt x="20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19" y="1"/>
                        <a:pt x="19" y="1"/>
                      </a:cubicBezTo>
                      <a:cubicBezTo>
                        <a:pt x="19" y="1"/>
                        <a:pt x="18" y="2"/>
                        <a:pt x="18" y="2"/>
                      </a:cubicBezTo>
                      <a:cubicBezTo>
                        <a:pt x="18" y="2"/>
                        <a:pt x="18" y="2"/>
                        <a:pt x="19" y="3"/>
                      </a:cubicBezTo>
                      <a:cubicBezTo>
                        <a:pt x="19" y="3"/>
                        <a:pt x="18" y="4"/>
                        <a:pt x="18" y="6"/>
                      </a:cubicBezTo>
                      <a:cubicBezTo>
                        <a:pt x="18" y="1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0"/>
                        <a:pt x="15" y="0"/>
                        <a:pt x="15" y="0"/>
                      </a:cubicBezTo>
                      <a:cubicBezTo>
                        <a:pt x="13" y="0"/>
                        <a:pt x="11" y="0"/>
                        <a:pt x="8" y="0"/>
                      </a:cubicBezTo>
                      <a:cubicBezTo>
                        <a:pt x="8" y="0"/>
                        <a:pt x="1" y="5"/>
                        <a:pt x="1" y="5"/>
                      </a:cubicBezTo>
                      <a:cubicBezTo>
                        <a:pt x="0" y="6"/>
                        <a:pt x="0" y="7"/>
                        <a:pt x="1" y="8"/>
                      </a:cubicBezTo>
                      <a:cubicBezTo>
                        <a:pt x="2" y="8"/>
                        <a:pt x="3" y="9"/>
                        <a:pt x="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4" y="8"/>
                        <a:pt x="9" y="4"/>
                        <a:pt x="9" y="4"/>
                      </a:cubicBezTo>
                      <a:cubicBezTo>
                        <a:pt x="9" y="4"/>
                        <a:pt x="13" y="4"/>
                        <a:pt x="13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7"/>
                        <a:pt x="9" y="13"/>
                        <a:pt x="9" y="15"/>
                      </a:cubicBezTo>
                      <a:cubicBezTo>
                        <a:pt x="9" y="15"/>
                        <a:pt x="10" y="15"/>
                        <a:pt x="10" y="16"/>
                      </a:cubicBezTo>
                      <a:cubicBezTo>
                        <a:pt x="10" y="16"/>
                        <a:pt x="11" y="18"/>
                        <a:pt x="14" y="20"/>
                      </a:cubicBezTo>
                      <a:cubicBezTo>
                        <a:pt x="14" y="20"/>
                        <a:pt x="18" y="24"/>
                        <a:pt x="18" y="24"/>
                      </a:cubicBezTo>
                      <a:cubicBezTo>
                        <a:pt x="18" y="24"/>
                        <a:pt x="17" y="32"/>
                        <a:pt x="17" y="32"/>
                      </a:cubicBezTo>
                      <a:cubicBezTo>
                        <a:pt x="17" y="34"/>
                        <a:pt x="18" y="35"/>
                        <a:pt x="19" y="35"/>
                      </a:cubicBezTo>
                      <a:cubicBezTo>
                        <a:pt x="20" y="35"/>
                        <a:pt x="21" y="35"/>
                        <a:pt x="22" y="33"/>
                      </a:cubicBezTo>
                      <a:cubicBezTo>
                        <a:pt x="22" y="33"/>
                        <a:pt x="23" y="24"/>
                        <a:pt x="23" y="24"/>
                      </a:cubicBezTo>
                      <a:cubicBezTo>
                        <a:pt x="23" y="23"/>
                        <a:pt x="23" y="22"/>
                        <a:pt x="23" y="22"/>
                      </a:cubicBezTo>
                      <a:cubicBezTo>
                        <a:pt x="22" y="21"/>
                        <a:pt x="18" y="17"/>
                        <a:pt x="18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srgbClr val="FFB850"/>
                    </a:solidFill>
                  </a:endParaRPr>
                </a:p>
              </p:txBody>
            </p:sp>
          </p:grpSp>
        </p:grpSp>
        <p:grpSp>
          <p:nvGrpSpPr>
            <p:cNvPr id="8" name="组合 17"/>
            <p:cNvGrpSpPr/>
            <p:nvPr/>
          </p:nvGrpSpPr>
          <p:grpSpPr>
            <a:xfrm>
              <a:off x="5452041" y="2192676"/>
              <a:ext cx="1891480" cy="396432"/>
              <a:chOff x="6423474" y="3080487"/>
              <a:chExt cx="2521645" cy="528698"/>
            </a:xfrm>
          </p:grpSpPr>
          <p:sp>
            <p:nvSpPr>
              <p:cNvPr id="86" name="任意多边形 18"/>
              <p:cNvSpPr/>
              <p:nvPr/>
            </p:nvSpPr>
            <p:spPr>
              <a:xfrm>
                <a:off x="6423474" y="3080487"/>
                <a:ext cx="2521645" cy="528698"/>
              </a:xfrm>
              <a:custGeom>
                <a:avLst/>
                <a:gdLst>
                  <a:gd name="connsiteX0" fmla="*/ 264349 w 1760619"/>
                  <a:gd name="connsiteY0" fmla="*/ 0 h 528698"/>
                  <a:gd name="connsiteX1" fmla="*/ 1760619 w 1760619"/>
                  <a:gd name="connsiteY1" fmla="*/ 0 h 528698"/>
                  <a:gd name="connsiteX2" fmla="*/ 1760619 w 1760619"/>
                  <a:gd name="connsiteY2" fmla="*/ 528698 h 528698"/>
                  <a:gd name="connsiteX3" fmla="*/ 264349 w 1760619"/>
                  <a:gd name="connsiteY3" fmla="*/ 528698 h 528698"/>
                  <a:gd name="connsiteX4" fmla="*/ 0 w 1760619"/>
                  <a:gd name="connsiteY4" fmla="*/ 264349 h 528698"/>
                  <a:gd name="connsiteX5" fmla="*/ 264349 w 1760619"/>
                  <a:gd name="connsiteY5" fmla="*/ 0 h 5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0619" h="528698">
                    <a:moveTo>
                      <a:pt x="264349" y="0"/>
                    </a:moveTo>
                    <a:lnTo>
                      <a:pt x="1760619" y="0"/>
                    </a:lnTo>
                    <a:lnTo>
                      <a:pt x="1760619" y="528698"/>
                    </a:lnTo>
                    <a:lnTo>
                      <a:pt x="264349" y="528698"/>
                    </a:lnTo>
                    <a:cubicBezTo>
                      <a:pt x="118353" y="528698"/>
                      <a:pt x="0" y="410345"/>
                      <a:pt x="0" y="264349"/>
                    </a:cubicBezTo>
                    <a:cubicBezTo>
                      <a:pt x="0" y="118353"/>
                      <a:pt x="118353" y="0"/>
                      <a:pt x="264349" y="0"/>
                    </a:cubicBezTo>
                    <a:close/>
                  </a:path>
                </a:pathLst>
              </a:custGeom>
              <a:solidFill>
                <a:srgbClr val="01ACB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7" name="Group 52"/>
              <p:cNvGrpSpPr>
                <a:grpSpLocks noChangeAspect="1"/>
              </p:cNvGrpSpPr>
              <p:nvPr/>
            </p:nvGrpSpPr>
            <p:grpSpPr bwMode="auto">
              <a:xfrm>
                <a:off x="6789259" y="3199771"/>
                <a:ext cx="327704" cy="324878"/>
                <a:chOff x="3783" y="2102"/>
                <a:chExt cx="116" cy="115"/>
              </a:xfrm>
              <a:solidFill>
                <a:schemeClr val="bg1"/>
              </a:solidFill>
              <a:effectLst/>
            </p:grpSpPr>
            <p:sp>
              <p:nvSpPr>
                <p:cNvPr id="88" name="Freeform 53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" name="Freeform 54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" name="Freeform 55"/>
                <p:cNvSpPr>
                  <a:spLocks/>
                </p:cNvSpPr>
                <p:nvPr/>
              </p:nvSpPr>
              <p:spPr bwMode="auto">
                <a:xfrm>
                  <a:off x="3839" y="2115"/>
                  <a:ext cx="7" cy="10"/>
                </a:xfrm>
                <a:custGeom>
                  <a:avLst/>
                  <a:gdLst>
                    <a:gd name="T0" fmla="*/ 1 w 3"/>
                    <a:gd name="T1" fmla="*/ 4 h 4"/>
                    <a:gd name="T2" fmla="*/ 1 w 3"/>
                    <a:gd name="T3" fmla="*/ 4 h 4"/>
                    <a:gd name="T4" fmla="*/ 3 w 3"/>
                    <a:gd name="T5" fmla="*/ 3 h 4"/>
                    <a:gd name="T6" fmla="*/ 3 w 3"/>
                    <a:gd name="T7" fmla="*/ 0 h 4"/>
                    <a:gd name="T8" fmla="*/ 1 w 3"/>
                    <a:gd name="T9" fmla="*/ 0 h 4"/>
                    <a:gd name="T10" fmla="*/ 0 w 3"/>
                    <a:gd name="T11" fmla="*/ 0 h 4"/>
                    <a:gd name="T12" fmla="*/ 0 w 3"/>
                    <a:gd name="T13" fmla="*/ 3 h 4"/>
                    <a:gd name="T14" fmla="*/ 1 w 3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3" y="4"/>
                        <a:pt x="3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" name="Freeform 56"/>
                <p:cNvSpPr>
                  <a:spLocks/>
                </p:cNvSpPr>
                <p:nvPr/>
              </p:nvSpPr>
              <p:spPr bwMode="auto">
                <a:xfrm>
                  <a:off x="3839" y="2195"/>
                  <a:ext cx="7" cy="10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1 h 4"/>
                    <a:gd name="T6" fmla="*/ 0 w 3"/>
                    <a:gd name="T7" fmla="*/ 4 h 4"/>
                    <a:gd name="T8" fmla="*/ 1 w 3"/>
                    <a:gd name="T9" fmla="*/ 4 h 4"/>
                    <a:gd name="T10" fmla="*/ 3 w 3"/>
                    <a:gd name="T11" fmla="*/ 4 h 4"/>
                    <a:gd name="T12" fmla="*/ 3 w 3"/>
                    <a:gd name="T13" fmla="*/ 1 h 4"/>
                    <a:gd name="T14" fmla="*/ 1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" name="Freeform 57"/>
                <p:cNvSpPr>
                  <a:spLocks/>
                </p:cNvSpPr>
                <p:nvPr/>
              </p:nvSpPr>
              <p:spPr bwMode="auto">
                <a:xfrm>
                  <a:off x="3796" y="2155"/>
                  <a:ext cx="10" cy="10"/>
                </a:xfrm>
                <a:custGeom>
                  <a:avLst/>
                  <a:gdLst>
                    <a:gd name="T0" fmla="*/ 3 w 4"/>
                    <a:gd name="T1" fmla="*/ 0 h 4"/>
                    <a:gd name="T2" fmla="*/ 0 w 4"/>
                    <a:gd name="T3" fmla="*/ 0 h 4"/>
                    <a:gd name="T4" fmla="*/ 0 w 4"/>
                    <a:gd name="T5" fmla="*/ 2 h 4"/>
                    <a:gd name="T6" fmla="*/ 0 w 4"/>
                    <a:gd name="T7" fmla="*/ 4 h 4"/>
                    <a:gd name="T8" fmla="*/ 3 w 4"/>
                    <a:gd name="T9" fmla="*/ 4 h 4"/>
                    <a:gd name="T10" fmla="*/ 4 w 4"/>
                    <a:gd name="T11" fmla="*/ 2 h 4"/>
                    <a:gd name="T12" fmla="*/ 4 w 4"/>
                    <a:gd name="T13" fmla="*/ 2 h 4"/>
                    <a:gd name="T14" fmla="*/ 3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" name="Freeform 58"/>
                <p:cNvSpPr>
                  <a:spLocks/>
                </p:cNvSpPr>
                <p:nvPr/>
              </p:nvSpPr>
              <p:spPr bwMode="auto">
                <a:xfrm>
                  <a:off x="3877" y="2155"/>
                  <a:ext cx="10" cy="10"/>
                </a:xfrm>
                <a:custGeom>
                  <a:avLst/>
                  <a:gdLst>
                    <a:gd name="T0" fmla="*/ 4 w 4"/>
                    <a:gd name="T1" fmla="*/ 0 h 4"/>
                    <a:gd name="T2" fmla="*/ 2 w 4"/>
                    <a:gd name="T3" fmla="*/ 0 h 4"/>
                    <a:gd name="T4" fmla="*/ 0 w 4"/>
                    <a:gd name="T5" fmla="*/ 2 h 4"/>
                    <a:gd name="T6" fmla="*/ 0 w 4"/>
                    <a:gd name="T7" fmla="*/ 2 h 4"/>
                    <a:gd name="T8" fmla="*/ 2 w 4"/>
                    <a:gd name="T9" fmla="*/ 4 h 4"/>
                    <a:gd name="T10" fmla="*/ 4 w 4"/>
                    <a:gd name="T11" fmla="*/ 4 h 4"/>
                    <a:gd name="T12" fmla="*/ 4 w 4"/>
                    <a:gd name="T13" fmla="*/ 2 h 4"/>
                    <a:gd name="T14" fmla="*/ 4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" name="Freeform 59"/>
                <p:cNvSpPr>
                  <a:spLocks/>
                </p:cNvSpPr>
                <p:nvPr/>
              </p:nvSpPr>
              <p:spPr bwMode="auto">
                <a:xfrm>
                  <a:off x="3813" y="2127"/>
                  <a:ext cx="33" cy="38"/>
                </a:xfrm>
                <a:custGeom>
                  <a:avLst/>
                  <a:gdLst>
                    <a:gd name="T0" fmla="*/ 11 w 13"/>
                    <a:gd name="T1" fmla="*/ 0 h 15"/>
                    <a:gd name="T2" fmla="*/ 10 w 13"/>
                    <a:gd name="T3" fmla="*/ 2 h 15"/>
                    <a:gd name="T4" fmla="*/ 10 w 13"/>
                    <a:gd name="T5" fmla="*/ 11 h 15"/>
                    <a:gd name="T6" fmla="*/ 9 w 13"/>
                    <a:gd name="T7" fmla="*/ 12 h 15"/>
                    <a:gd name="T8" fmla="*/ 2 w 13"/>
                    <a:gd name="T9" fmla="*/ 12 h 15"/>
                    <a:gd name="T10" fmla="*/ 0 w 13"/>
                    <a:gd name="T11" fmla="*/ 14 h 15"/>
                    <a:gd name="T12" fmla="*/ 2 w 13"/>
                    <a:gd name="T13" fmla="*/ 15 h 15"/>
                    <a:gd name="T14" fmla="*/ 11 w 13"/>
                    <a:gd name="T15" fmla="*/ 15 h 15"/>
                    <a:gd name="T16" fmla="*/ 12 w 13"/>
                    <a:gd name="T17" fmla="*/ 15 h 15"/>
                    <a:gd name="T18" fmla="*/ 12 w 13"/>
                    <a:gd name="T19" fmla="*/ 15 h 15"/>
                    <a:gd name="T20" fmla="*/ 13 w 13"/>
                    <a:gd name="T21" fmla="*/ 13 h 15"/>
                    <a:gd name="T22" fmla="*/ 13 w 13"/>
                    <a:gd name="T23" fmla="*/ 2 h 15"/>
                    <a:gd name="T24" fmla="*/ 11 w 13"/>
                    <a:gd name="T2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5">
                      <a:moveTo>
                        <a:pt x="11" y="0"/>
                      </a:moveTo>
                      <a:cubicBezTo>
                        <a:pt x="10" y="0"/>
                        <a:pt x="10" y="1"/>
                        <a:pt x="10" y="2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3"/>
                        <a:pt x="0" y="14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4"/>
                        <a:pt x="13" y="14"/>
                        <a:pt x="13" y="1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" name="组合 27"/>
            <p:cNvGrpSpPr/>
            <p:nvPr/>
          </p:nvGrpSpPr>
          <p:grpSpPr>
            <a:xfrm>
              <a:off x="5452043" y="2946466"/>
              <a:ext cx="1735395" cy="396432"/>
              <a:chOff x="6423475" y="4085773"/>
              <a:chExt cx="2313558" cy="528698"/>
            </a:xfrm>
          </p:grpSpPr>
          <p:sp>
            <p:nvSpPr>
              <p:cNvPr id="81" name="任意多边形 28"/>
              <p:cNvSpPr/>
              <p:nvPr/>
            </p:nvSpPr>
            <p:spPr>
              <a:xfrm>
                <a:off x="6423475" y="4085773"/>
                <a:ext cx="2313558" cy="528698"/>
              </a:xfrm>
              <a:custGeom>
                <a:avLst/>
                <a:gdLst>
                  <a:gd name="connsiteX0" fmla="*/ 264349 w 1524184"/>
                  <a:gd name="connsiteY0" fmla="*/ 0 h 528698"/>
                  <a:gd name="connsiteX1" fmla="*/ 1524184 w 1524184"/>
                  <a:gd name="connsiteY1" fmla="*/ 0 h 528698"/>
                  <a:gd name="connsiteX2" fmla="*/ 1524184 w 1524184"/>
                  <a:gd name="connsiteY2" fmla="*/ 528698 h 528698"/>
                  <a:gd name="connsiteX3" fmla="*/ 264349 w 1524184"/>
                  <a:gd name="connsiteY3" fmla="*/ 528698 h 528698"/>
                  <a:gd name="connsiteX4" fmla="*/ 0 w 1524184"/>
                  <a:gd name="connsiteY4" fmla="*/ 264349 h 528698"/>
                  <a:gd name="connsiteX5" fmla="*/ 264349 w 1524184"/>
                  <a:gd name="connsiteY5" fmla="*/ 0 h 5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4184" h="528698">
                    <a:moveTo>
                      <a:pt x="264349" y="0"/>
                    </a:moveTo>
                    <a:lnTo>
                      <a:pt x="1524184" y="0"/>
                    </a:lnTo>
                    <a:lnTo>
                      <a:pt x="1524184" y="528698"/>
                    </a:lnTo>
                    <a:lnTo>
                      <a:pt x="264349" y="528698"/>
                    </a:lnTo>
                    <a:cubicBezTo>
                      <a:pt x="118353" y="528698"/>
                      <a:pt x="0" y="410345"/>
                      <a:pt x="0" y="264349"/>
                    </a:cubicBezTo>
                    <a:cubicBezTo>
                      <a:pt x="0" y="118353"/>
                      <a:pt x="118353" y="0"/>
                      <a:pt x="264349" y="0"/>
                    </a:cubicBezTo>
                    <a:close/>
                  </a:path>
                </a:pathLst>
              </a:custGeom>
              <a:solidFill>
                <a:srgbClr val="E8707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2" name="Group 62"/>
              <p:cNvGrpSpPr>
                <a:grpSpLocks noChangeAspect="1"/>
              </p:cNvGrpSpPr>
              <p:nvPr/>
            </p:nvGrpSpPr>
            <p:grpSpPr bwMode="auto">
              <a:xfrm>
                <a:off x="6791186" y="4202994"/>
                <a:ext cx="349453" cy="279021"/>
                <a:chOff x="3775" y="2110"/>
                <a:chExt cx="129" cy="103"/>
              </a:xfrm>
              <a:solidFill>
                <a:schemeClr val="bg1"/>
              </a:solidFill>
              <a:effectLst/>
            </p:grpSpPr>
            <p:sp>
              <p:nvSpPr>
                <p:cNvPr id="83" name="Freeform 63"/>
                <p:cNvSpPr>
                  <a:spLocks/>
                </p:cNvSpPr>
                <p:nvPr/>
              </p:nvSpPr>
              <p:spPr bwMode="auto">
                <a:xfrm>
                  <a:off x="3775" y="2177"/>
                  <a:ext cx="40" cy="36"/>
                </a:xfrm>
                <a:custGeom>
                  <a:avLst/>
                  <a:gdLst>
                    <a:gd name="T0" fmla="*/ 5 w 16"/>
                    <a:gd name="T1" fmla="*/ 0 h 14"/>
                    <a:gd name="T2" fmla="*/ 0 w 16"/>
                    <a:gd name="T3" fmla="*/ 4 h 14"/>
                    <a:gd name="T4" fmla="*/ 10 w 16"/>
                    <a:gd name="T5" fmla="*/ 14 h 14"/>
                    <a:gd name="T6" fmla="*/ 16 w 16"/>
                    <a:gd name="T7" fmla="*/ 9 h 14"/>
                    <a:gd name="T8" fmla="*/ 5 w 16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4">
                      <a:moveTo>
                        <a:pt x="5" y="0"/>
                      </a:moveTo>
                      <a:cubicBezTo>
                        <a:pt x="1" y="3"/>
                        <a:pt x="0" y="4"/>
                        <a:pt x="0" y="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3" y="11"/>
                        <a:pt x="16" y="9"/>
                      </a:cubicBez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" name="Freeform 64"/>
                <p:cNvSpPr>
                  <a:spLocks/>
                </p:cNvSpPr>
                <p:nvPr/>
              </p:nvSpPr>
              <p:spPr bwMode="auto">
                <a:xfrm>
                  <a:off x="3795" y="2156"/>
                  <a:ext cx="109" cy="41"/>
                </a:xfrm>
                <a:custGeom>
                  <a:avLst/>
                  <a:gdLst>
                    <a:gd name="T0" fmla="*/ 37 w 44"/>
                    <a:gd name="T1" fmla="*/ 4 h 16"/>
                    <a:gd name="T2" fmla="*/ 29 w 44"/>
                    <a:gd name="T3" fmla="*/ 9 h 16"/>
                    <a:gd name="T4" fmla="*/ 18 w 44"/>
                    <a:gd name="T5" fmla="*/ 8 h 16"/>
                    <a:gd name="T6" fmla="*/ 25 w 44"/>
                    <a:gd name="T7" fmla="*/ 7 h 16"/>
                    <a:gd name="T8" fmla="*/ 31 w 44"/>
                    <a:gd name="T9" fmla="*/ 2 h 16"/>
                    <a:gd name="T10" fmla="*/ 20 w 44"/>
                    <a:gd name="T11" fmla="*/ 2 h 16"/>
                    <a:gd name="T12" fmla="*/ 9 w 44"/>
                    <a:gd name="T13" fmla="*/ 2 h 16"/>
                    <a:gd name="T14" fmla="*/ 0 w 44"/>
                    <a:gd name="T15" fmla="*/ 7 h 16"/>
                    <a:gd name="T16" fmla="*/ 9 w 44"/>
                    <a:gd name="T17" fmla="*/ 16 h 16"/>
                    <a:gd name="T18" fmla="*/ 13 w 44"/>
                    <a:gd name="T19" fmla="*/ 14 h 16"/>
                    <a:gd name="T20" fmla="*/ 29 w 44"/>
                    <a:gd name="T21" fmla="*/ 14 h 16"/>
                    <a:gd name="T22" fmla="*/ 44 w 44"/>
                    <a:gd name="T23" fmla="*/ 2 h 16"/>
                    <a:gd name="T24" fmla="*/ 37 w 44"/>
                    <a:gd name="T25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4" h="16">
                      <a:moveTo>
                        <a:pt x="37" y="4"/>
                      </a:moveTo>
                      <a:cubicBezTo>
                        <a:pt x="34" y="7"/>
                        <a:pt x="32" y="8"/>
                        <a:pt x="29" y="9"/>
                      </a:cubicBezTo>
                      <a:cubicBezTo>
                        <a:pt x="24" y="10"/>
                        <a:pt x="19" y="9"/>
                        <a:pt x="18" y="8"/>
                      </a:cubicBezTo>
                      <a:cubicBezTo>
                        <a:pt x="15" y="6"/>
                        <a:pt x="18" y="7"/>
                        <a:pt x="25" y="7"/>
                      </a:cubicBezTo>
                      <a:cubicBezTo>
                        <a:pt x="32" y="6"/>
                        <a:pt x="31" y="2"/>
                        <a:pt x="31" y="2"/>
                      </a:cubicBezTo>
                      <a:cubicBezTo>
                        <a:pt x="29" y="2"/>
                        <a:pt x="27" y="2"/>
                        <a:pt x="20" y="2"/>
                      </a:cubicBezTo>
                      <a:cubicBezTo>
                        <a:pt x="17" y="2"/>
                        <a:pt x="12" y="1"/>
                        <a:pt x="9" y="2"/>
                      </a:cubicBezTo>
                      <a:cubicBezTo>
                        <a:pt x="6" y="2"/>
                        <a:pt x="4" y="5"/>
                        <a:pt x="0" y="7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1" y="15"/>
                        <a:pt x="12" y="14"/>
                        <a:pt x="13" y="14"/>
                      </a:cubicBezTo>
                      <a:cubicBezTo>
                        <a:pt x="16" y="14"/>
                        <a:pt x="23" y="15"/>
                        <a:pt x="29" y="14"/>
                      </a:cubicBezTo>
                      <a:cubicBezTo>
                        <a:pt x="40" y="9"/>
                        <a:pt x="44" y="2"/>
                        <a:pt x="44" y="2"/>
                      </a:cubicBezTo>
                      <a:cubicBezTo>
                        <a:pt x="44" y="2"/>
                        <a:pt x="41" y="0"/>
                        <a:pt x="3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" name="Freeform 65"/>
                <p:cNvSpPr>
                  <a:spLocks noEditPoints="1"/>
                </p:cNvSpPr>
                <p:nvPr/>
              </p:nvSpPr>
              <p:spPr bwMode="auto">
                <a:xfrm>
                  <a:off x="3810" y="2110"/>
                  <a:ext cx="94" cy="41"/>
                </a:xfrm>
                <a:custGeom>
                  <a:avLst/>
                  <a:gdLst>
                    <a:gd name="T0" fmla="*/ 38 w 38"/>
                    <a:gd name="T1" fmla="*/ 0 h 16"/>
                    <a:gd name="T2" fmla="*/ 34 w 38"/>
                    <a:gd name="T3" fmla="*/ 0 h 16"/>
                    <a:gd name="T4" fmla="*/ 34 w 38"/>
                    <a:gd name="T5" fmla="*/ 6 h 16"/>
                    <a:gd name="T6" fmla="*/ 32 w 38"/>
                    <a:gd name="T7" fmla="*/ 6 h 16"/>
                    <a:gd name="T8" fmla="*/ 32 w 38"/>
                    <a:gd name="T9" fmla="*/ 0 h 16"/>
                    <a:gd name="T10" fmla="*/ 28 w 38"/>
                    <a:gd name="T11" fmla="*/ 0 h 16"/>
                    <a:gd name="T12" fmla="*/ 28 w 38"/>
                    <a:gd name="T13" fmla="*/ 6 h 16"/>
                    <a:gd name="T14" fmla="*/ 12 w 38"/>
                    <a:gd name="T15" fmla="*/ 6 h 16"/>
                    <a:gd name="T16" fmla="*/ 12 w 38"/>
                    <a:gd name="T17" fmla="*/ 3 h 16"/>
                    <a:gd name="T18" fmla="*/ 12 w 38"/>
                    <a:gd name="T19" fmla="*/ 1 h 16"/>
                    <a:gd name="T20" fmla="*/ 11 w 38"/>
                    <a:gd name="T21" fmla="*/ 0 h 16"/>
                    <a:gd name="T22" fmla="*/ 9 w 38"/>
                    <a:gd name="T23" fmla="*/ 0 h 16"/>
                    <a:gd name="T24" fmla="*/ 3 w 38"/>
                    <a:gd name="T25" fmla="*/ 0 h 16"/>
                    <a:gd name="T26" fmla="*/ 1 w 38"/>
                    <a:gd name="T27" fmla="*/ 0 h 16"/>
                    <a:gd name="T28" fmla="*/ 0 w 38"/>
                    <a:gd name="T29" fmla="*/ 2 h 16"/>
                    <a:gd name="T30" fmla="*/ 0 w 38"/>
                    <a:gd name="T31" fmla="*/ 3 h 16"/>
                    <a:gd name="T32" fmla="*/ 0 w 38"/>
                    <a:gd name="T33" fmla="*/ 13 h 16"/>
                    <a:gd name="T34" fmla="*/ 0 w 38"/>
                    <a:gd name="T35" fmla="*/ 15 h 16"/>
                    <a:gd name="T36" fmla="*/ 2 w 38"/>
                    <a:gd name="T37" fmla="*/ 16 h 16"/>
                    <a:gd name="T38" fmla="*/ 3 w 38"/>
                    <a:gd name="T39" fmla="*/ 16 h 16"/>
                    <a:gd name="T40" fmla="*/ 9 w 38"/>
                    <a:gd name="T41" fmla="*/ 16 h 16"/>
                    <a:gd name="T42" fmla="*/ 11 w 38"/>
                    <a:gd name="T43" fmla="*/ 16 h 16"/>
                    <a:gd name="T44" fmla="*/ 12 w 38"/>
                    <a:gd name="T45" fmla="*/ 14 h 16"/>
                    <a:gd name="T46" fmla="*/ 12 w 38"/>
                    <a:gd name="T47" fmla="*/ 13 h 16"/>
                    <a:gd name="T48" fmla="*/ 12 w 38"/>
                    <a:gd name="T49" fmla="*/ 10 h 16"/>
                    <a:gd name="T50" fmla="*/ 38 w 38"/>
                    <a:gd name="T51" fmla="*/ 10 h 16"/>
                    <a:gd name="T52" fmla="*/ 38 w 38"/>
                    <a:gd name="T53" fmla="*/ 0 h 16"/>
                    <a:gd name="T54" fmla="*/ 3 w 38"/>
                    <a:gd name="T55" fmla="*/ 3 h 16"/>
                    <a:gd name="T56" fmla="*/ 9 w 38"/>
                    <a:gd name="T57" fmla="*/ 3 h 16"/>
                    <a:gd name="T58" fmla="*/ 9 w 38"/>
                    <a:gd name="T59" fmla="*/ 13 h 16"/>
                    <a:gd name="T60" fmla="*/ 3 w 38"/>
                    <a:gd name="T61" fmla="*/ 13 h 16"/>
                    <a:gd name="T62" fmla="*/ 3 w 38"/>
                    <a:gd name="T63" fmla="*/ 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8" h="16">
                      <a:moveTo>
                        <a:pt x="38" y="0"/>
                      </a:move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2" y="2"/>
                        <a:pt x="12" y="1"/>
                      </a:cubicBezTo>
                      <a:cubicBezTo>
                        <a:pt x="12" y="1"/>
                        <a:pt x="11" y="0"/>
                        <a:pt x="11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0" y="14"/>
                        <a:pt x="0" y="15"/>
                      </a:cubicBezTo>
                      <a:cubicBezTo>
                        <a:pt x="1" y="15"/>
                        <a:pt x="1" y="16"/>
                        <a:pt x="2" y="16"/>
                      </a:cubicBezTo>
                      <a:cubicBezTo>
                        <a:pt x="2" y="16"/>
                        <a:pt x="2" y="16"/>
                        <a:pt x="3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6"/>
                        <a:pt x="11" y="16"/>
                        <a:pt x="11" y="16"/>
                      </a:cubicBezTo>
                      <a:cubicBezTo>
                        <a:pt x="12" y="15"/>
                        <a:pt x="12" y="15"/>
                        <a:pt x="12" y="14"/>
                      </a:cubicBezTo>
                      <a:cubicBezTo>
                        <a:pt x="12" y="14"/>
                        <a:pt x="12" y="13"/>
                        <a:pt x="12" y="13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lnTo>
                        <a:pt x="38" y="0"/>
                      </a:lnTo>
                      <a:close/>
                      <a:moveTo>
                        <a:pt x="3" y="3"/>
                      </a:move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lnTo>
                        <a:pt x="3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0" name="组合 33"/>
            <p:cNvGrpSpPr/>
            <p:nvPr/>
          </p:nvGrpSpPr>
          <p:grpSpPr>
            <a:xfrm>
              <a:off x="5452040" y="3748006"/>
              <a:ext cx="1620146" cy="396432"/>
              <a:chOff x="6423475" y="5154740"/>
              <a:chExt cx="2159913" cy="528698"/>
            </a:xfrm>
          </p:grpSpPr>
          <p:sp>
            <p:nvSpPr>
              <p:cNvPr id="72" name="任意多边形 34"/>
              <p:cNvSpPr/>
              <p:nvPr/>
            </p:nvSpPr>
            <p:spPr>
              <a:xfrm>
                <a:off x="6423475" y="5154740"/>
                <a:ext cx="2159913" cy="528698"/>
              </a:xfrm>
              <a:custGeom>
                <a:avLst/>
                <a:gdLst>
                  <a:gd name="connsiteX0" fmla="*/ 264349 w 1334863"/>
                  <a:gd name="connsiteY0" fmla="*/ 0 h 528698"/>
                  <a:gd name="connsiteX1" fmla="*/ 1334863 w 1334863"/>
                  <a:gd name="connsiteY1" fmla="*/ 0 h 528698"/>
                  <a:gd name="connsiteX2" fmla="*/ 1334863 w 1334863"/>
                  <a:gd name="connsiteY2" fmla="*/ 528698 h 528698"/>
                  <a:gd name="connsiteX3" fmla="*/ 264349 w 1334863"/>
                  <a:gd name="connsiteY3" fmla="*/ 528698 h 528698"/>
                  <a:gd name="connsiteX4" fmla="*/ 0 w 1334863"/>
                  <a:gd name="connsiteY4" fmla="*/ 264349 h 528698"/>
                  <a:gd name="connsiteX5" fmla="*/ 264349 w 1334863"/>
                  <a:gd name="connsiteY5" fmla="*/ 0 h 5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4863" h="528698">
                    <a:moveTo>
                      <a:pt x="264349" y="0"/>
                    </a:moveTo>
                    <a:lnTo>
                      <a:pt x="1334863" y="0"/>
                    </a:lnTo>
                    <a:lnTo>
                      <a:pt x="1334863" y="528698"/>
                    </a:lnTo>
                    <a:lnTo>
                      <a:pt x="264349" y="528698"/>
                    </a:lnTo>
                    <a:cubicBezTo>
                      <a:pt x="118353" y="528698"/>
                      <a:pt x="0" y="410345"/>
                      <a:pt x="0" y="264349"/>
                    </a:cubicBezTo>
                    <a:cubicBezTo>
                      <a:pt x="0" y="118353"/>
                      <a:pt x="118353" y="0"/>
                      <a:pt x="264349" y="0"/>
                    </a:cubicBezTo>
                    <a:close/>
                  </a:path>
                </a:pathLst>
              </a:custGeom>
              <a:solidFill>
                <a:srgbClr val="663A77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3" name="Group 68"/>
              <p:cNvGrpSpPr>
                <a:grpSpLocks noChangeAspect="1"/>
              </p:cNvGrpSpPr>
              <p:nvPr/>
            </p:nvGrpSpPr>
            <p:grpSpPr bwMode="auto">
              <a:xfrm>
                <a:off x="6792034" y="5251110"/>
                <a:ext cx="311725" cy="300349"/>
                <a:chOff x="3770" y="2095"/>
                <a:chExt cx="137" cy="132"/>
              </a:xfrm>
              <a:solidFill>
                <a:schemeClr val="bg1"/>
              </a:solidFill>
              <a:effectLst/>
            </p:grpSpPr>
            <p:sp>
              <p:nvSpPr>
                <p:cNvPr id="74" name="Freeform 69"/>
                <p:cNvSpPr>
                  <a:spLocks/>
                </p:cNvSpPr>
                <p:nvPr/>
              </p:nvSpPr>
              <p:spPr bwMode="auto">
                <a:xfrm>
                  <a:off x="3770" y="2190"/>
                  <a:ext cx="137" cy="37"/>
                </a:xfrm>
                <a:custGeom>
                  <a:avLst/>
                  <a:gdLst>
                    <a:gd name="T0" fmla="*/ 52 w 55"/>
                    <a:gd name="T1" fmla="*/ 6 h 15"/>
                    <a:gd name="T2" fmla="*/ 38 w 55"/>
                    <a:gd name="T3" fmla="*/ 6 h 15"/>
                    <a:gd name="T4" fmla="*/ 37 w 55"/>
                    <a:gd name="T5" fmla="*/ 6 h 15"/>
                    <a:gd name="T6" fmla="*/ 37 w 55"/>
                    <a:gd name="T7" fmla="*/ 3 h 15"/>
                    <a:gd name="T8" fmla="*/ 37 w 55"/>
                    <a:gd name="T9" fmla="*/ 1 h 15"/>
                    <a:gd name="T10" fmla="*/ 35 w 55"/>
                    <a:gd name="T11" fmla="*/ 0 h 15"/>
                    <a:gd name="T12" fmla="*/ 20 w 55"/>
                    <a:gd name="T13" fmla="*/ 0 h 15"/>
                    <a:gd name="T14" fmla="*/ 18 w 55"/>
                    <a:gd name="T15" fmla="*/ 3 h 15"/>
                    <a:gd name="T16" fmla="*/ 18 w 55"/>
                    <a:gd name="T17" fmla="*/ 6 h 15"/>
                    <a:gd name="T18" fmla="*/ 18 w 55"/>
                    <a:gd name="T19" fmla="*/ 6 h 15"/>
                    <a:gd name="T20" fmla="*/ 3 w 55"/>
                    <a:gd name="T21" fmla="*/ 6 h 15"/>
                    <a:gd name="T22" fmla="*/ 0 w 55"/>
                    <a:gd name="T23" fmla="*/ 8 h 15"/>
                    <a:gd name="T24" fmla="*/ 0 w 55"/>
                    <a:gd name="T25" fmla="*/ 14 h 15"/>
                    <a:gd name="T26" fmla="*/ 1 w 55"/>
                    <a:gd name="T27" fmla="*/ 15 h 15"/>
                    <a:gd name="T28" fmla="*/ 2 w 55"/>
                    <a:gd name="T29" fmla="*/ 14 h 15"/>
                    <a:gd name="T30" fmla="*/ 2 w 55"/>
                    <a:gd name="T31" fmla="*/ 8 h 15"/>
                    <a:gd name="T32" fmla="*/ 3 w 55"/>
                    <a:gd name="T33" fmla="*/ 8 h 15"/>
                    <a:gd name="T34" fmla="*/ 18 w 55"/>
                    <a:gd name="T35" fmla="*/ 8 h 15"/>
                    <a:gd name="T36" fmla="*/ 18 w 55"/>
                    <a:gd name="T37" fmla="*/ 8 h 15"/>
                    <a:gd name="T38" fmla="*/ 18 w 55"/>
                    <a:gd name="T39" fmla="*/ 9 h 15"/>
                    <a:gd name="T40" fmla="*/ 19 w 55"/>
                    <a:gd name="T41" fmla="*/ 9 h 15"/>
                    <a:gd name="T42" fmla="*/ 20 w 55"/>
                    <a:gd name="T43" fmla="*/ 9 h 15"/>
                    <a:gd name="T44" fmla="*/ 20 w 55"/>
                    <a:gd name="T45" fmla="*/ 8 h 15"/>
                    <a:gd name="T46" fmla="*/ 20 w 55"/>
                    <a:gd name="T47" fmla="*/ 3 h 15"/>
                    <a:gd name="T48" fmla="*/ 20 w 55"/>
                    <a:gd name="T49" fmla="*/ 2 h 15"/>
                    <a:gd name="T50" fmla="*/ 35 w 55"/>
                    <a:gd name="T51" fmla="*/ 2 h 15"/>
                    <a:gd name="T52" fmla="*/ 35 w 55"/>
                    <a:gd name="T53" fmla="*/ 3 h 15"/>
                    <a:gd name="T54" fmla="*/ 35 w 55"/>
                    <a:gd name="T55" fmla="*/ 8 h 15"/>
                    <a:gd name="T56" fmla="*/ 36 w 55"/>
                    <a:gd name="T57" fmla="*/ 9 h 15"/>
                    <a:gd name="T58" fmla="*/ 36 w 55"/>
                    <a:gd name="T59" fmla="*/ 9 h 15"/>
                    <a:gd name="T60" fmla="*/ 37 w 55"/>
                    <a:gd name="T61" fmla="*/ 9 h 15"/>
                    <a:gd name="T62" fmla="*/ 37 w 55"/>
                    <a:gd name="T63" fmla="*/ 8 h 15"/>
                    <a:gd name="T64" fmla="*/ 38 w 55"/>
                    <a:gd name="T65" fmla="*/ 8 h 15"/>
                    <a:gd name="T66" fmla="*/ 52 w 55"/>
                    <a:gd name="T67" fmla="*/ 8 h 15"/>
                    <a:gd name="T68" fmla="*/ 53 w 55"/>
                    <a:gd name="T69" fmla="*/ 8 h 15"/>
                    <a:gd name="T70" fmla="*/ 53 w 55"/>
                    <a:gd name="T71" fmla="*/ 14 h 15"/>
                    <a:gd name="T72" fmla="*/ 54 w 55"/>
                    <a:gd name="T73" fmla="*/ 15 h 15"/>
                    <a:gd name="T74" fmla="*/ 55 w 55"/>
                    <a:gd name="T75" fmla="*/ 14 h 15"/>
                    <a:gd name="T76" fmla="*/ 55 w 55"/>
                    <a:gd name="T77" fmla="*/ 8 h 15"/>
                    <a:gd name="T78" fmla="*/ 52 w 55"/>
                    <a:gd name="T79" fmla="*/ 6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5" h="15">
                      <a:moveTo>
                        <a:pt x="52" y="6"/>
                      </a:move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6"/>
                        <a:pt x="37" y="6"/>
                        <a:pt x="37" y="6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2"/>
                        <a:pt x="37" y="1"/>
                        <a:pt x="37" y="1"/>
                      </a:cubicBezTo>
                      <a:cubicBezTo>
                        <a:pt x="36" y="0"/>
                        <a:pt x="36" y="0"/>
                        <a:pt x="35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0"/>
                        <a:pt x="18" y="1"/>
                        <a:pt x="18" y="3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7"/>
                        <a:pt x="0" y="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1" y="15"/>
                        <a:pt x="1" y="15"/>
                      </a:cubicBezTo>
                      <a:cubicBezTo>
                        <a:pt x="2" y="15"/>
                        <a:pt x="2" y="14"/>
                        <a:pt x="2" y="14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2" y="8"/>
                        <a:pt x="3" y="8"/>
                        <a:pt x="3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9"/>
                      </a:cubicBezTo>
                      <a:cubicBezTo>
                        <a:pt x="18" y="9"/>
                        <a:pt x="19" y="9"/>
                        <a:pt x="19" y="9"/>
                      </a:cubicBezTo>
                      <a:cubicBezTo>
                        <a:pt x="19" y="9"/>
                        <a:pt x="19" y="9"/>
                        <a:pt x="20" y="9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35" y="2"/>
                        <a:pt x="35" y="2"/>
                        <a:pt x="35" y="2"/>
                      </a:cubicBezTo>
                      <a:cubicBezTo>
                        <a:pt x="35" y="2"/>
                        <a:pt x="35" y="2"/>
                        <a:pt x="35" y="3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5" y="8"/>
                        <a:pt x="35" y="8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7" y="9"/>
                        <a:pt x="37" y="9"/>
                        <a:pt x="37" y="9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7" y="8"/>
                        <a:pt x="37" y="8"/>
                        <a:pt x="38" y="8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53" y="14"/>
                        <a:pt x="53" y="15"/>
                        <a:pt x="54" y="15"/>
                      </a:cubicBezTo>
                      <a:cubicBezTo>
                        <a:pt x="54" y="15"/>
                        <a:pt x="55" y="14"/>
                        <a:pt x="55" y="14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55" y="7"/>
                        <a:pt x="54" y="6"/>
                        <a:pt x="5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70"/>
                <p:cNvSpPr>
                  <a:spLocks/>
                </p:cNvSpPr>
                <p:nvPr/>
              </p:nvSpPr>
              <p:spPr bwMode="auto">
                <a:xfrm>
                  <a:off x="3820" y="2118"/>
                  <a:ext cx="37" cy="69"/>
                </a:xfrm>
                <a:custGeom>
                  <a:avLst/>
                  <a:gdLst>
                    <a:gd name="T0" fmla="*/ 2 w 15"/>
                    <a:gd name="T1" fmla="*/ 14 h 28"/>
                    <a:gd name="T2" fmla="*/ 3 w 15"/>
                    <a:gd name="T3" fmla="*/ 13 h 28"/>
                    <a:gd name="T4" fmla="*/ 3 w 15"/>
                    <a:gd name="T5" fmla="*/ 8 h 28"/>
                    <a:gd name="T6" fmla="*/ 4 w 15"/>
                    <a:gd name="T7" fmla="*/ 4 h 28"/>
                    <a:gd name="T8" fmla="*/ 4 w 15"/>
                    <a:gd name="T9" fmla="*/ 4 h 28"/>
                    <a:gd name="T10" fmla="*/ 4 w 15"/>
                    <a:gd name="T11" fmla="*/ 12 h 28"/>
                    <a:gd name="T12" fmla="*/ 4 w 15"/>
                    <a:gd name="T13" fmla="*/ 13 h 28"/>
                    <a:gd name="T14" fmla="*/ 4 w 15"/>
                    <a:gd name="T15" fmla="*/ 26 h 28"/>
                    <a:gd name="T16" fmla="*/ 5 w 15"/>
                    <a:gd name="T17" fmla="*/ 28 h 28"/>
                    <a:gd name="T18" fmla="*/ 5 w 15"/>
                    <a:gd name="T19" fmla="*/ 28 h 28"/>
                    <a:gd name="T20" fmla="*/ 5 w 15"/>
                    <a:gd name="T21" fmla="*/ 28 h 28"/>
                    <a:gd name="T22" fmla="*/ 7 w 15"/>
                    <a:gd name="T23" fmla="*/ 26 h 28"/>
                    <a:gd name="T24" fmla="*/ 7 w 15"/>
                    <a:gd name="T25" fmla="*/ 14 h 28"/>
                    <a:gd name="T26" fmla="*/ 8 w 15"/>
                    <a:gd name="T27" fmla="*/ 14 h 28"/>
                    <a:gd name="T28" fmla="*/ 8 w 15"/>
                    <a:gd name="T29" fmla="*/ 26 h 28"/>
                    <a:gd name="T30" fmla="*/ 10 w 15"/>
                    <a:gd name="T31" fmla="*/ 28 h 28"/>
                    <a:gd name="T32" fmla="*/ 10 w 15"/>
                    <a:gd name="T33" fmla="*/ 28 h 28"/>
                    <a:gd name="T34" fmla="*/ 10 w 15"/>
                    <a:gd name="T35" fmla="*/ 28 h 28"/>
                    <a:gd name="T36" fmla="*/ 12 w 15"/>
                    <a:gd name="T37" fmla="*/ 26 h 28"/>
                    <a:gd name="T38" fmla="*/ 12 w 15"/>
                    <a:gd name="T39" fmla="*/ 13 h 28"/>
                    <a:gd name="T40" fmla="*/ 12 w 15"/>
                    <a:gd name="T41" fmla="*/ 12 h 28"/>
                    <a:gd name="T42" fmla="*/ 12 w 15"/>
                    <a:gd name="T43" fmla="*/ 4 h 28"/>
                    <a:gd name="T44" fmla="*/ 12 w 15"/>
                    <a:gd name="T45" fmla="*/ 4 h 28"/>
                    <a:gd name="T46" fmla="*/ 12 w 15"/>
                    <a:gd name="T47" fmla="*/ 8 h 28"/>
                    <a:gd name="T48" fmla="*/ 12 w 15"/>
                    <a:gd name="T49" fmla="*/ 13 h 28"/>
                    <a:gd name="T50" fmla="*/ 14 w 15"/>
                    <a:gd name="T51" fmla="*/ 14 h 28"/>
                    <a:gd name="T52" fmla="*/ 15 w 15"/>
                    <a:gd name="T53" fmla="*/ 13 h 28"/>
                    <a:gd name="T54" fmla="*/ 15 w 15"/>
                    <a:gd name="T55" fmla="*/ 8 h 28"/>
                    <a:gd name="T56" fmla="*/ 13 w 15"/>
                    <a:gd name="T57" fmla="*/ 1 h 28"/>
                    <a:gd name="T58" fmla="*/ 10 w 15"/>
                    <a:gd name="T59" fmla="*/ 0 h 28"/>
                    <a:gd name="T60" fmla="*/ 10 w 15"/>
                    <a:gd name="T61" fmla="*/ 0 h 28"/>
                    <a:gd name="T62" fmla="*/ 10 w 15"/>
                    <a:gd name="T63" fmla="*/ 0 h 28"/>
                    <a:gd name="T64" fmla="*/ 10 w 15"/>
                    <a:gd name="T65" fmla="*/ 0 h 28"/>
                    <a:gd name="T66" fmla="*/ 8 w 15"/>
                    <a:gd name="T67" fmla="*/ 4 h 28"/>
                    <a:gd name="T68" fmla="*/ 8 w 15"/>
                    <a:gd name="T69" fmla="*/ 1 h 28"/>
                    <a:gd name="T70" fmla="*/ 8 w 15"/>
                    <a:gd name="T71" fmla="*/ 1 h 28"/>
                    <a:gd name="T72" fmla="*/ 8 w 15"/>
                    <a:gd name="T73" fmla="*/ 0 h 28"/>
                    <a:gd name="T74" fmla="*/ 8 w 15"/>
                    <a:gd name="T75" fmla="*/ 0 h 28"/>
                    <a:gd name="T76" fmla="*/ 7 w 15"/>
                    <a:gd name="T77" fmla="*/ 0 h 28"/>
                    <a:gd name="T78" fmla="*/ 7 w 15"/>
                    <a:gd name="T79" fmla="*/ 0 h 28"/>
                    <a:gd name="T80" fmla="*/ 7 w 15"/>
                    <a:gd name="T81" fmla="*/ 1 h 28"/>
                    <a:gd name="T82" fmla="*/ 7 w 15"/>
                    <a:gd name="T83" fmla="*/ 1 h 28"/>
                    <a:gd name="T84" fmla="*/ 7 w 15"/>
                    <a:gd name="T85" fmla="*/ 4 h 28"/>
                    <a:gd name="T86" fmla="*/ 6 w 15"/>
                    <a:gd name="T87" fmla="*/ 0 h 28"/>
                    <a:gd name="T88" fmla="*/ 6 w 15"/>
                    <a:gd name="T89" fmla="*/ 0 h 28"/>
                    <a:gd name="T90" fmla="*/ 6 w 15"/>
                    <a:gd name="T91" fmla="*/ 0 h 28"/>
                    <a:gd name="T92" fmla="*/ 5 w 15"/>
                    <a:gd name="T93" fmla="*/ 0 h 28"/>
                    <a:gd name="T94" fmla="*/ 2 w 15"/>
                    <a:gd name="T95" fmla="*/ 1 h 28"/>
                    <a:gd name="T96" fmla="*/ 0 w 15"/>
                    <a:gd name="T97" fmla="*/ 8 h 28"/>
                    <a:gd name="T98" fmla="*/ 0 w 15"/>
                    <a:gd name="T99" fmla="*/ 13 h 28"/>
                    <a:gd name="T100" fmla="*/ 2 w 15"/>
                    <a:gd name="T101" fmla="*/ 1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5" h="28">
                      <a:moveTo>
                        <a:pt x="2" y="14"/>
                      </a:moveTo>
                      <a:cubicBezTo>
                        <a:pt x="3" y="14"/>
                        <a:pt x="3" y="14"/>
                        <a:pt x="3" y="13"/>
                      </a:cubicBezTo>
                      <a:cubicBezTo>
                        <a:pt x="3" y="13"/>
                        <a:pt x="3" y="10"/>
                        <a:pt x="3" y="8"/>
                      </a:cubicBezTo>
                      <a:cubicBezTo>
                        <a:pt x="3" y="7"/>
                        <a:pt x="3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4" y="13"/>
                        <a:pt x="4" y="13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4" y="27"/>
                        <a:pt x="4" y="28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6" y="28"/>
                        <a:pt x="7" y="27"/>
                        <a:pt x="7" y="26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8" y="27"/>
                        <a:pt x="9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1" y="28"/>
                        <a:pt x="12" y="27"/>
                        <a:pt x="12" y="26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2" y="12"/>
                        <a:pt x="12" y="12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7"/>
                        <a:pt x="12" y="8"/>
                      </a:cubicBezTo>
                      <a:cubicBezTo>
                        <a:pt x="13" y="10"/>
                        <a:pt x="12" y="13"/>
                        <a:pt x="12" y="13"/>
                      </a:cubicBezTo>
                      <a:cubicBezTo>
                        <a:pt x="12" y="14"/>
                        <a:pt x="13" y="14"/>
                        <a:pt x="14" y="14"/>
                      </a:cubicBezTo>
                      <a:cubicBezTo>
                        <a:pt x="15" y="14"/>
                        <a:pt x="15" y="14"/>
                        <a:pt x="15" y="13"/>
                      </a:cubicBezTo>
                      <a:cubicBezTo>
                        <a:pt x="15" y="13"/>
                        <a:pt x="15" y="10"/>
                        <a:pt x="15" y="8"/>
                      </a:cubicBezTo>
                      <a:cubicBezTo>
                        <a:pt x="15" y="3"/>
                        <a:pt x="13" y="1"/>
                        <a:pt x="13" y="1"/>
                      </a:cubicBezTo>
                      <a:cubicBezTo>
                        <a:pt x="12" y="1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9" y="2"/>
                        <a:pt x="8" y="4"/>
                      </a:cubicBezTo>
                      <a:cubicBezTo>
                        <a:pt x="8" y="3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3"/>
                        <a:pt x="7" y="4"/>
                      </a:cubicBezTo>
                      <a:cubicBezTo>
                        <a:pt x="6" y="2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2" y="1"/>
                        <a:pt x="1" y="3"/>
                        <a:pt x="0" y="8"/>
                      </a:cubicBezTo>
                      <a:cubicBezTo>
                        <a:pt x="0" y="10"/>
                        <a:pt x="0" y="13"/>
                        <a:pt x="0" y="13"/>
                      </a:cubicBezTo>
                      <a:cubicBezTo>
                        <a:pt x="1" y="14"/>
                        <a:pt x="1" y="14"/>
                        <a:pt x="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" name="Freeform 71"/>
                <p:cNvSpPr>
                  <a:spLocks/>
                </p:cNvSpPr>
                <p:nvPr/>
              </p:nvSpPr>
              <p:spPr bwMode="auto">
                <a:xfrm>
                  <a:off x="3830" y="2095"/>
                  <a:ext cx="17" cy="20"/>
                </a:xfrm>
                <a:custGeom>
                  <a:avLst/>
                  <a:gdLst>
                    <a:gd name="T0" fmla="*/ 1 w 7"/>
                    <a:gd name="T1" fmla="*/ 5 h 8"/>
                    <a:gd name="T2" fmla="*/ 4 w 7"/>
                    <a:gd name="T3" fmla="*/ 8 h 8"/>
                    <a:gd name="T4" fmla="*/ 7 w 7"/>
                    <a:gd name="T5" fmla="*/ 5 h 8"/>
                    <a:gd name="T6" fmla="*/ 7 w 7"/>
                    <a:gd name="T7" fmla="*/ 4 h 8"/>
                    <a:gd name="T8" fmla="*/ 7 w 7"/>
                    <a:gd name="T9" fmla="*/ 4 h 8"/>
                    <a:gd name="T10" fmla="*/ 4 w 7"/>
                    <a:gd name="T11" fmla="*/ 0 h 8"/>
                    <a:gd name="T12" fmla="*/ 1 w 7"/>
                    <a:gd name="T13" fmla="*/ 4 h 8"/>
                    <a:gd name="T14" fmla="*/ 0 w 7"/>
                    <a:gd name="T15" fmla="*/ 4 h 8"/>
                    <a:gd name="T16" fmla="*/ 1 w 7"/>
                    <a:gd name="T1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8">
                      <a:moveTo>
                        <a:pt x="1" y="5"/>
                      </a:moveTo>
                      <a:cubicBezTo>
                        <a:pt x="1" y="7"/>
                        <a:pt x="2" y="8"/>
                        <a:pt x="4" y="8"/>
                      </a:cubicBezTo>
                      <a:cubicBezTo>
                        <a:pt x="5" y="8"/>
                        <a:pt x="6" y="7"/>
                        <a:pt x="7" y="5"/>
                      </a:cubicBezTo>
                      <a:cubicBezTo>
                        <a:pt x="7" y="5"/>
                        <a:pt x="7" y="5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5" y="0"/>
                        <a:pt x="4" y="0"/>
                      </a:cubicBezTo>
                      <a:cubicBezTo>
                        <a:pt x="2" y="0"/>
                        <a:pt x="1" y="2"/>
                        <a:pt x="1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" name="Freeform 72"/>
                <p:cNvSpPr>
                  <a:spLocks/>
                </p:cNvSpPr>
                <p:nvPr/>
              </p:nvSpPr>
              <p:spPr bwMode="auto">
                <a:xfrm>
                  <a:off x="3867" y="2135"/>
                  <a:ext cx="35" cy="65"/>
                </a:xfrm>
                <a:custGeom>
                  <a:avLst/>
                  <a:gdLst>
                    <a:gd name="T0" fmla="*/ 1 w 14"/>
                    <a:gd name="T1" fmla="*/ 13 h 26"/>
                    <a:gd name="T2" fmla="*/ 2 w 14"/>
                    <a:gd name="T3" fmla="*/ 12 h 26"/>
                    <a:gd name="T4" fmla="*/ 2 w 14"/>
                    <a:gd name="T5" fmla="*/ 8 h 26"/>
                    <a:gd name="T6" fmla="*/ 3 w 14"/>
                    <a:gd name="T7" fmla="*/ 4 h 26"/>
                    <a:gd name="T8" fmla="*/ 3 w 14"/>
                    <a:gd name="T9" fmla="*/ 4 h 26"/>
                    <a:gd name="T10" fmla="*/ 3 w 14"/>
                    <a:gd name="T11" fmla="*/ 11 h 26"/>
                    <a:gd name="T12" fmla="*/ 3 w 14"/>
                    <a:gd name="T13" fmla="*/ 12 h 26"/>
                    <a:gd name="T14" fmla="*/ 3 w 14"/>
                    <a:gd name="T15" fmla="*/ 24 h 26"/>
                    <a:gd name="T16" fmla="*/ 5 w 14"/>
                    <a:gd name="T17" fmla="*/ 26 h 26"/>
                    <a:gd name="T18" fmla="*/ 5 w 14"/>
                    <a:gd name="T19" fmla="*/ 26 h 26"/>
                    <a:gd name="T20" fmla="*/ 5 w 14"/>
                    <a:gd name="T21" fmla="*/ 26 h 26"/>
                    <a:gd name="T22" fmla="*/ 6 w 14"/>
                    <a:gd name="T23" fmla="*/ 24 h 26"/>
                    <a:gd name="T24" fmla="*/ 6 w 14"/>
                    <a:gd name="T25" fmla="*/ 13 h 26"/>
                    <a:gd name="T26" fmla="*/ 7 w 14"/>
                    <a:gd name="T27" fmla="*/ 13 h 26"/>
                    <a:gd name="T28" fmla="*/ 7 w 14"/>
                    <a:gd name="T29" fmla="*/ 24 h 26"/>
                    <a:gd name="T30" fmla="*/ 9 w 14"/>
                    <a:gd name="T31" fmla="*/ 26 h 26"/>
                    <a:gd name="T32" fmla="*/ 9 w 14"/>
                    <a:gd name="T33" fmla="*/ 26 h 26"/>
                    <a:gd name="T34" fmla="*/ 9 w 14"/>
                    <a:gd name="T35" fmla="*/ 26 h 26"/>
                    <a:gd name="T36" fmla="*/ 10 w 14"/>
                    <a:gd name="T37" fmla="*/ 24 h 26"/>
                    <a:gd name="T38" fmla="*/ 10 w 14"/>
                    <a:gd name="T39" fmla="*/ 12 h 26"/>
                    <a:gd name="T40" fmla="*/ 10 w 14"/>
                    <a:gd name="T41" fmla="*/ 11 h 26"/>
                    <a:gd name="T42" fmla="*/ 10 w 14"/>
                    <a:gd name="T43" fmla="*/ 4 h 26"/>
                    <a:gd name="T44" fmla="*/ 10 w 14"/>
                    <a:gd name="T45" fmla="*/ 4 h 26"/>
                    <a:gd name="T46" fmla="*/ 11 w 14"/>
                    <a:gd name="T47" fmla="*/ 8 h 26"/>
                    <a:gd name="T48" fmla="*/ 11 w 14"/>
                    <a:gd name="T49" fmla="*/ 12 h 26"/>
                    <a:gd name="T50" fmla="*/ 12 w 14"/>
                    <a:gd name="T51" fmla="*/ 13 h 26"/>
                    <a:gd name="T52" fmla="*/ 13 w 14"/>
                    <a:gd name="T53" fmla="*/ 12 h 26"/>
                    <a:gd name="T54" fmla="*/ 13 w 14"/>
                    <a:gd name="T55" fmla="*/ 7 h 26"/>
                    <a:gd name="T56" fmla="*/ 12 w 14"/>
                    <a:gd name="T57" fmla="*/ 1 h 26"/>
                    <a:gd name="T58" fmla="*/ 9 w 14"/>
                    <a:gd name="T59" fmla="*/ 0 h 26"/>
                    <a:gd name="T60" fmla="*/ 8 w 14"/>
                    <a:gd name="T61" fmla="*/ 0 h 26"/>
                    <a:gd name="T62" fmla="*/ 8 w 14"/>
                    <a:gd name="T63" fmla="*/ 0 h 26"/>
                    <a:gd name="T64" fmla="*/ 8 w 14"/>
                    <a:gd name="T65" fmla="*/ 0 h 26"/>
                    <a:gd name="T66" fmla="*/ 7 w 14"/>
                    <a:gd name="T67" fmla="*/ 3 h 26"/>
                    <a:gd name="T68" fmla="*/ 7 w 14"/>
                    <a:gd name="T69" fmla="*/ 1 h 26"/>
                    <a:gd name="T70" fmla="*/ 7 w 14"/>
                    <a:gd name="T71" fmla="*/ 0 h 26"/>
                    <a:gd name="T72" fmla="*/ 7 w 14"/>
                    <a:gd name="T73" fmla="*/ 0 h 26"/>
                    <a:gd name="T74" fmla="*/ 7 w 14"/>
                    <a:gd name="T75" fmla="*/ 0 h 26"/>
                    <a:gd name="T76" fmla="*/ 6 w 14"/>
                    <a:gd name="T77" fmla="*/ 0 h 26"/>
                    <a:gd name="T78" fmla="*/ 6 w 14"/>
                    <a:gd name="T79" fmla="*/ 0 h 26"/>
                    <a:gd name="T80" fmla="*/ 6 w 14"/>
                    <a:gd name="T81" fmla="*/ 0 h 26"/>
                    <a:gd name="T82" fmla="*/ 6 w 14"/>
                    <a:gd name="T83" fmla="*/ 1 h 26"/>
                    <a:gd name="T84" fmla="*/ 6 w 14"/>
                    <a:gd name="T85" fmla="*/ 3 h 26"/>
                    <a:gd name="T86" fmla="*/ 5 w 14"/>
                    <a:gd name="T87" fmla="*/ 0 h 26"/>
                    <a:gd name="T88" fmla="*/ 5 w 14"/>
                    <a:gd name="T89" fmla="*/ 0 h 26"/>
                    <a:gd name="T90" fmla="*/ 5 w 14"/>
                    <a:gd name="T91" fmla="*/ 0 h 26"/>
                    <a:gd name="T92" fmla="*/ 4 w 14"/>
                    <a:gd name="T93" fmla="*/ 0 h 26"/>
                    <a:gd name="T94" fmla="*/ 1 w 14"/>
                    <a:gd name="T95" fmla="*/ 1 h 26"/>
                    <a:gd name="T96" fmla="*/ 0 w 14"/>
                    <a:gd name="T97" fmla="*/ 7 h 26"/>
                    <a:gd name="T98" fmla="*/ 0 w 14"/>
                    <a:gd name="T99" fmla="*/ 12 h 26"/>
                    <a:gd name="T100" fmla="*/ 1 w 14"/>
                    <a:gd name="T10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4" h="26">
                      <a:moveTo>
                        <a:pt x="1" y="13"/>
                      </a:moveTo>
                      <a:cubicBezTo>
                        <a:pt x="2" y="13"/>
                        <a:pt x="2" y="13"/>
                        <a:pt x="2" y="12"/>
                      </a:cubicBezTo>
                      <a:cubicBezTo>
                        <a:pt x="2" y="12"/>
                        <a:pt x="2" y="10"/>
                        <a:pt x="2" y="8"/>
                      </a:cubicBezTo>
                      <a:cubicBezTo>
                        <a:pt x="2" y="6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5"/>
                        <a:pt x="4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6" y="25"/>
                        <a:pt x="6" y="24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0" y="25"/>
                        <a:pt x="10" y="2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1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6"/>
                        <a:pt x="11" y="8"/>
                      </a:cubicBezTo>
                      <a:cubicBezTo>
                        <a:pt x="11" y="10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2" y="13"/>
                      </a:cubicBezTo>
                      <a:cubicBezTo>
                        <a:pt x="13" y="13"/>
                        <a:pt x="13" y="13"/>
                        <a:pt x="13" y="12"/>
                      </a:cubicBezTo>
                      <a:cubicBezTo>
                        <a:pt x="13" y="12"/>
                        <a:pt x="14" y="9"/>
                        <a:pt x="13" y="7"/>
                      </a:cubicBezTo>
                      <a:cubicBezTo>
                        <a:pt x="13" y="3"/>
                        <a:pt x="12" y="1"/>
                        <a:pt x="12" y="1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2"/>
                        <a:pt x="7" y="3"/>
                      </a:cubicBezTo>
                      <a:cubicBezTo>
                        <a:pt x="7" y="2"/>
                        <a:pt x="7" y="1"/>
                        <a:pt x="7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2"/>
                        <a:pt x="6" y="3"/>
                      </a:cubicBezTo>
                      <a:cubicBezTo>
                        <a:pt x="5" y="2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1" y="1"/>
                      </a:cubicBezTo>
                      <a:cubicBezTo>
                        <a:pt x="1" y="1"/>
                        <a:pt x="0" y="3"/>
                        <a:pt x="0" y="7"/>
                      </a:cubicBezTo>
                      <a:cubicBezTo>
                        <a:pt x="0" y="9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" name="Freeform 73"/>
                <p:cNvSpPr>
                  <a:spLocks/>
                </p:cNvSpPr>
                <p:nvPr/>
              </p:nvSpPr>
              <p:spPr bwMode="auto">
                <a:xfrm>
                  <a:off x="3875" y="2115"/>
                  <a:ext cx="17" cy="18"/>
                </a:xfrm>
                <a:custGeom>
                  <a:avLst/>
                  <a:gdLst>
                    <a:gd name="T0" fmla="*/ 1 w 7"/>
                    <a:gd name="T1" fmla="*/ 5 h 7"/>
                    <a:gd name="T2" fmla="*/ 4 w 7"/>
                    <a:gd name="T3" fmla="*/ 7 h 7"/>
                    <a:gd name="T4" fmla="*/ 6 w 7"/>
                    <a:gd name="T5" fmla="*/ 4 h 7"/>
                    <a:gd name="T6" fmla="*/ 7 w 7"/>
                    <a:gd name="T7" fmla="*/ 3 h 7"/>
                    <a:gd name="T8" fmla="*/ 6 w 7"/>
                    <a:gd name="T9" fmla="*/ 3 h 7"/>
                    <a:gd name="T10" fmla="*/ 4 w 7"/>
                    <a:gd name="T11" fmla="*/ 0 h 7"/>
                    <a:gd name="T12" fmla="*/ 1 w 7"/>
                    <a:gd name="T13" fmla="*/ 3 h 7"/>
                    <a:gd name="T14" fmla="*/ 0 w 7"/>
                    <a:gd name="T15" fmla="*/ 3 h 7"/>
                    <a:gd name="T16" fmla="*/ 1 w 7"/>
                    <a:gd name="T17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7">
                      <a:moveTo>
                        <a:pt x="1" y="5"/>
                      </a:moveTo>
                      <a:cubicBezTo>
                        <a:pt x="1" y="6"/>
                        <a:pt x="2" y="7"/>
                        <a:pt x="4" y="7"/>
                      </a:cubicBezTo>
                      <a:cubicBezTo>
                        <a:pt x="5" y="7"/>
                        <a:pt x="6" y="6"/>
                        <a:pt x="6" y="4"/>
                      </a:cubicBezTo>
                      <a:cubicBezTo>
                        <a:pt x="7" y="4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6" y="3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74"/>
                <p:cNvSpPr>
                  <a:spLocks/>
                </p:cNvSpPr>
                <p:nvPr/>
              </p:nvSpPr>
              <p:spPr bwMode="auto">
                <a:xfrm>
                  <a:off x="3778" y="2135"/>
                  <a:ext cx="35" cy="65"/>
                </a:xfrm>
                <a:custGeom>
                  <a:avLst/>
                  <a:gdLst>
                    <a:gd name="T0" fmla="*/ 1 w 14"/>
                    <a:gd name="T1" fmla="*/ 13 h 26"/>
                    <a:gd name="T2" fmla="*/ 2 w 14"/>
                    <a:gd name="T3" fmla="*/ 12 h 26"/>
                    <a:gd name="T4" fmla="*/ 2 w 14"/>
                    <a:gd name="T5" fmla="*/ 8 h 26"/>
                    <a:gd name="T6" fmla="*/ 3 w 14"/>
                    <a:gd name="T7" fmla="*/ 4 h 26"/>
                    <a:gd name="T8" fmla="*/ 3 w 14"/>
                    <a:gd name="T9" fmla="*/ 4 h 26"/>
                    <a:gd name="T10" fmla="*/ 3 w 14"/>
                    <a:gd name="T11" fmla="*/ 11 h 26"/>
                    <a:gd name="T12" fmla="*/ 3 w 14"/>
                    <a:gd name="T13" fmla="*/ 12 h 26"/>
                    <a:gd name="T14" fmla="*/ 3 w 14"/>
                    <a:gd name="T15" fmla="*/ 24 h 26"/>
                    <a:gd name="T16" fmla="*/ 5 w 14"/>
                    <a:gd name="T17" fmla="*/ 26 h 26"/>
                    <a:gd name="T18" fmla="*/ 5 w 14"/>
                    <a:gd name="T19" fmla="*/ 26 h 26"/>
                    <a:gd name="T20" fmla="*/ 5 w 14"/>
                    <a:gd name="T21" fmla="*/ 26 h 26"/>
                    <a:gd name="T22" fmla="*/ 6 w 14"/>
                    <a:gd name="T23" fmla="*/ 24 h 26"/>
                    <a:gd name="T24" fmla="*/ 6 w 14"/>
                    <a:gd name="T25" fmla="*/ 13 h 26"/>
                    <a:gd name="T26" fmla="*/ 7 w 14"/>
                    <a:gd name="T27" fmla="*/ 13 h 26"/>
                    <a:gd name="T28" fmla="*/ 7 w 14"/>
                    <a:gd name="T29" fmla="*/ 24 h 26"/>
                    <a:gd name="T30" fmla="*/ 9 w 14"/>
                    <a:gd name="T31" fmla="*/ 26 h 26"/>
                    <a:gd name="T32" fmla="*/ 9 w 14"/>
                    <a:gd name="T33" fmla="*/ 26 h 26"/>
                    <a:gd name="T34" fmla="*/ 9 w 14"/>
                    <a:gd name="T35" fmla="*/ 26 h 26"/>
                    <a:gd name="T36" fmla="*/ 10 w 14"/>
                    <a:gd name="T37" fmla="*/ 24 h 26"/>
                    <a:gd name="T38" fmla="*/ 10 w 14"/>
                    <a:gd name="T39" fmla="*/ 12 h 26"/>
                    <a:gd name="T40" fmla="*/ 10 w 14"/>
                    <a:gd name="T41" fmla="*/ 11 h 26"/>
                    <a:gd name="T42" fmla="*/ 10 w 14"/>
                    <a:gd name="T43" fmla="*/ 4 h 26"/>
                    <a:gd name="T44" fmla="*/ 10 w 14"/>
                    <a:gd name="T45" fmla="*/ 4 h 26"/>
                    <a:gd name="T46" fmla="*/ 11 w 14"/>
                    <a:gd name="T47" fmla="*/ 8 h 26"/>
                    <a:gd name="T48" fmla="*/ 11 w 14"/>
                    <a:gd name="T49" fmla="*/ 12 h 26"/>
                    <a:gd name="T50" fmla="*/ 12 w 14"/>
                    <a:gd name="T51" fmla="*/ 13 h 26"/>
                    <a:gd name="T52" fmla="*/ 13 w 14"/>
                    <a:gd name="T53" fmla="*/ 12 h 26"/>
                    <a:gd name="T54" fmla="*/ 14 w 14"/>
                    <a:gd name="T55" fmla="*/ 7 h 26"/>
                    <a:gd name="T56" fmla="*/ 12 w 14"/>
                    <a:gd name="T57" fmla="*/ 1 h 26"/>
                    <a:gd name="T58" fmla="*/ 9 w 14"/>
                    <a:gd name="T59" fmla="*/ 0 h 26"/>
                    <a:gd name="T60" fmla="*/ 9 w 14"/>
                    <a:gd name="T61" fmla="*/ 0 h 26"/>
                    <a:gd name="T62" fmla="*/ 9 w 14"/>
                    <a:gd name="T63" fmla="*/ 0 h 26"/>
                    <a:gd name="T64" fmla="*/ 9 w 14"/>
                    <a:gd name="T65" fmla="*/ 0 h 26"/>
                    <a:gd name="T66" fmla="*/ 7 w 14"/>
                    <a:gd name="T67" fmla="*/ 3 h 26"/>
                    <a:gd name="T68" fmla="*/ 7 w 14"/>
                    <a:gd name="T69" fmla="*/ 1 h 26"/>
                    <a:gd name="T70" fmla="*/ 7 w 14"/>
                    <a:gd name="T71" fmla="*/ 0 h 26"/>
                    <a:gd name="T72" fmla="*/ 7 w 14"/>
                    <a:gd name="T73" fmla="*/ 0 h 26"/>
                    <a:gd name="T74" fmla="*/ 7 w 14"/>
                    <a:gd name="T75" fmla="*/ 0 h 26"/>
                    <a:gd name="T76" fmla="*/ 6 w 14"/>
                    <a:gd name="T77" fmla="*/ 0 h 26"/>
                    <a:gd name="T78" fmla="*/ 6 w 14"/>
                    <a:gd name="T79" fmla="*/ 0 h 26"/>
                    <a:gd name="T80" fmla="*/ 6 w 14"/>
                    <a:gd name="T81" fmla="*/ 0 h 26"/>
                    <a:gd name="T82" fmla="*/ 6 w 14"/>
                    <a:gd name="T83" fmla="*/ 1 h 26"/>
                    <a:gd name="T84" fmla="*/ 6 w 14"/>
                    <a:gd name="T85" fmla="*/ 3 h 26"/>
                    <a:gd name="T86" fmla="*/ 5 w 14"/>
                    <a:gd name="T87" fmla="*/ 0 h 26"/>
                    <a:gd name="T88" fmla="*/ 5 w 14"/>
                    <a:gd name="T89" fmla="*/ 0 h 26"/>
                    <a:gd name="T90" fmla="*/ 5 w 14"/>
                    <a:gd name="T91" fmla="*/ 0 h 26"/>
                    <a:gd name="T92" fmla="*/ 4 w 14"/>
                    <a:gd name="T93" fmla="*/ 0 h 26"/>
                    <a:gd name="T94" fmla="*/ 2 w 14"/>
                    <a:gd name="T95" fmla="*/ 1 h 26"/>
                    <a:gd name="T96" fmla="*/ 0 w 14"/>
                    <a:gd name="T97" fmla="*/ 7 h 26"/>
                    <a:gd name="T98" fmla="*/ 0 w 14"/>
                    <a:gd name="T99" fmla="*/ 12 h 26"/>
                    <a:gd name="T100" fmla="*/ 1 w 14"/>
                    <a:gd name="T10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4" h="26">
                      <a:moveTo>
                        <a:pt x="1" y="13"/>
                      </a:moveTo>
                      <a:cubicBezTo>
                        <a:pt x="2" y="13"/>
                        <a:pt x="2" y="13"/>
                        <a:pt x="2" y="12"/>
                      </a:cubicBezTo>
                      <a:cubicBezTo>
                        <a:pt x="2" y="12"/>
                        <a:pt x="2" y="10"/>
                        <a:pt x="2" y="8"/>
                      </a:cubicBezTo>
                      <a:cubicBezTo>
                        <a:pt x="2" y="6"/>
                        <a:pt x="3" y="4"/>
                        <a:pt x="3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5"/>
                        <a:pt x="4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6" y="26"/>
                        <a:pt x="6" y="25"/>
                        <a:pt x="6" y="24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5"/>
                        <a:pt x="8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6"/>
                        <a:pt x="10" y="25"/>
                        <a:pt x="10" y="2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0" y="12"/>
                        <a:pt x="10" y="11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1" y="6"/>
                        <a:pt x="11" y="8"/>
                      </a:cubicBezTo>
                      <a:cubicBezTo>
                        <a:pt x="11" y="10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2" y="13"/>
                      </a:cubicBezTo>
                      <a:cubicBezTo>
                        <a:pt x="13" y="13"/>
                        <a:pt x="13" y="13"/>
                        <a:pt x="13" y="12"/>
                      </a:cubicBezTo>
                      <a:cubicBezTo>
                        <a:pt x="13" y="12"/>
                        <a:pt x="14" y="9"/>
                        <a:pt x="14" y="7"/>
                      </a:cubicBezTo>
                      <a:cubicBezTo>
                        <a:pt x="13" y="3"/>
                        <a:pt x="12" y="1"/>
                        <a:pt x="12" y="1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8" y="2"/>
                        <a:pt x="7" y="3"/>
                      </a:cubicBezTo>
                      <a:cubicBezTo>
                        <a:pt x="7" y="2"/>
                        <a:pt x="7" y="1"/>
                        <a:pt x="7" y="1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6" y="2"/>
                        <a:pt x="6" y="3"/>
                      </a:cubicBezTo>
                      <a:cubicBezTo>
                        <a:pt x="5" y="2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0"/>
                        <a:pt x="2" y="0"/>
                        <a:pt x="2" y="1"/>
                      </a:cubicBezTo>
                      <a:cubicBezTo>
                        <a:pt x="1" y="1"/>
                        <a:pt x="0" y="3"/>
                        <a:pt x="0" y="7"/>
                      </a:cubicBezTo>
                      <a:cubicBezTo>
                        <a:pt x="0" y="9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1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" name="Freeform 75"/>
                <p:cNvSpPr>
                  <a:spLocks/>
                </p:cNvSpPr>
                <p:nvPr/>
              </p:nvSpPr>
              <p:spPr bwMode="auto">
                <a:xfrm>
                  <a:off x="3785" y="2115"/>
                  <a:ext cx="18" cy="18"/>
                </a:xfrm>
                <a:custGeom>
                  <a:avLst/>
                  <a:gdLst>
                    <a:gd name="T0" fmla="*/ 1 w 7"/>
                    <a:gd name="T1" fmla="*/ 5 h 7"/>
                    <a:gd name="T2" fmla="*/ 4 w 7"/>
                    <a:gd name="T3" fmla="*/ 7 h 7"/>
                    <a:gd name="T4" fmla="*/ 6 w 7"/>
                    <a:gd name="T5" fmla="*/ 4 h 7"/>
                    <a:gd name="T6" fmla="*/ 7 w 7"/>
                    <a:gd name="T7" fmla="*/ 3 h 7"/>
                    <a:gd name="T8" fmla="*/ 7 w 7"/>
                    <a:gd name="T9" fmla="*/ 3 h 7"/>
                    <a:gd name="T10" fmla="*/ 4 w 7"/>
                    <a:gd name="T11" fmla="*/ 0 h 7"/>
                    <a:gd name="T12" fmla="*/ 1 w 7"/>
                    <a:gd name="T13" fmla="*/ 3 h 7"/>
                    <a:gd name="T14" fmla="*/ 0 w 7"/>
                    <a:gd name="T15" fmla="*/ 3 h 7"/>
                    <a:gd name="T16" fmla="*/ 1 w 7"/>
                    <a:gd name="T17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7">
                      <a:moveTo>
                        <a:pt x="1" y="5"/>
                      </a:moveTo>
                      <a:cubicBezTo>
                        <a:pt x="1" y="6"/>
                        <a:pt x="2" y="7"/>
                        <a:pt x="4" y="7"/>
                      </a:cubicBezTo>
                      <a:cubicBezTo>
                        <a:pt x="5" y="7"/>
                        <a:pt x="6" y="6"/>
                        <a:pt x="6" y="4"/>
                      </a:cubicBezTo>
                      <a:cubicBezTo>
                        <a:pt x="7" y="4"/>
                        <a:pt x="7" y="4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1"/>
                        <a:pt x="5" y="0"/>
                        <a:pt x="4" y="0"/>
                      </a:cubicBezTo>
                      <a:cubicBezTo>
                        <a:pt x="2" y="0"/>
                        <a:pt x="1" y="1"/>
                        <a:pt x="1" y="3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4"/>
                        <a:pt x="1" y="4"/>
                        <a:pt x="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20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11" name="文本框 92"/>
            <p:cNvSpPr txBox="1"/>
            <p:nvPr/>
          </p:nvSpPr>
          <p:spPr>
            <a:xfrm>
              <a:off x="7344000" y="1411288"/>
              <a:ext cx="564430" cy="314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2400" dirty="0">
                  <a:solidFill>
                    <a:srgbClr val="FFB850"/>
                  </a:solidFill>
                  <a:latin typeface="Impact" panose="020B0806030902050204" pitchFamily="34" charset="0"/>
                </a:rPr>
                <a:t>99</a:t>
              </a:r>
              <a:r>
                <a:rPr lang="en-US" altLang="zh-CN" sz="1050" dirty="0">
                  <a:solidFill>
                    <a:srgbClr val="FFB850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050" dirty="0">
                <a:solidFill>
                  <a:srgbClr val="FFB85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文本框 93"/>
            <p:cNvSpPr txBox="1"/>
            <p:nvPr/>
          </p:nvSpPr>
          <p:spPr>
            <a:xfrm>
              <a:off x="7373116" y="2227702"/>
              <a:ext cx="564430" cy="314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2400" dirty="0">
                  <a:solidFill>
                    <a:srgbClr val="01ACBE"/>
                  </a:solidFill>
                  <a:latin typeface="Impact" panose="020B0806030902050204" pitchFamily="34" charset="0"/>
                </a:rPr>
                <a:t>99</a:t>
              </a:r>
              <a:r>
                <a:rPr lang="en-US" altLang="zh-CN" sz="1050" dirty="0">
                  <a:solidFill>
                    <a:srgbClr val="01ACBE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050" dirty="0">
                <a:solidFill>
                  <a:srgbClr val="01ACB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文本框 94"/>
            <p:cNvSpPr txBox="1"/>
            <p:nvPr/>
          </p:nvSpPr>
          <p:spPr>
            <a:xfrm>
              <a:off x="7261606" y="2973092"/>
              <a:ext cx="564430" cy="283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2400" dirty="0">
                  <a:solidFill>
                    <a:srgbClr val="E87071"/>
                  </a:solidFill>
                  <a:latin typeface="Impact" panose="020B0806030902050204" pitchFamily="34" charset="0"/>
                </a:rPr>
                <a:t>98</a:t>
              </a:r>
              <a:r>
                <a:rPr lang="en-US" altLang="zh-CN" sz="1050" dirty="0">
                  <a:solidFill>
                    <a:srgbClr val="E87071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050" dirty="0">
                <a:solidFill>
                  <a:srgbClr val="E8707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" name="文本框 95"/>
            <p:cNvSpPr txBox="1"/>
            <p:nvPr/>
          </p:nvSpPr>
          <p:spPr>
            <a:xfrm>
              <a:off x="7153933" y="3772610"/>
              <a:ext cx="564430" cy="283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zh-CN" sz="2400" dirty="0">
                  <a:solidFill>
                    <a:srgbClr val="663A77"/>
                  </a:solidFill>
                  <a:latin typeface="Impact" panose="020B0806030902050204" pitchFamily="34" charset="0"/>
                </a:rPr>
                <a:t>87</a:t>
              </a:r>
              <a:r>
                <a:rPr lang="en-US" altLang="zh-CN" sz="1050" dirty="0">
                  <a:solidFill>
                    <a:srgbClr val="663A77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050" dirty="0">
                <a:solidFill>
                  <a:srgbClr val="663A77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" name="Group 41"/>
            <p:cNvGrpSpPr>
              <a:grpSpLocks noChangeAspect="1"/>
            </p:cNvGrpSpPr>
            <p:nvPr/>
          </p:nvGrpSpPr>
          <p:grpSpPr bwMode="auto">
            <a:xfrm>
              <a:off x="2143333" y="1479478"/>
              <a:ext cx="274875" cy="336363"/>
              <a:chOff x="3783" y="2089"/>
              <a:chExt cx="116" cy="142"/>
            </a:xfrm>
            <a:solidFill>
              <a:schemeClr val="bg1">
                <a:lumMod val="50000"/>
              </a:schemeClr>
            </a:solidFill>
            <a:effectLst/>
          </p:grpSpPr>
          <p:sp>
            <p:nvSpPr>
              <p:cNvPr id="64" name="Freeform 42"/>
              <p:cNvSpPr>
                <a:spLocks/>
              </p:cNvSpPr>
              <p:nvPr/>
            </p:nvSpPr>
            <p:spPr bwMode="auto">
              <a:xfrm>
                <a:off x="3791" y="2221"/>
                <a:ext cx="20" cy="10"/>
              </a:xfrm>
              <a:custGeom>
                <a:avLst/>
                <a:gdLst>
                  <a:gd name="T0" fmla="*/ 8 w 8"/>
                  <a:gd name="T1" fmla="*/ 0 h 4"/>
                  <a:gd name="T2" fmla="*/ 1 w 8"/>
                  <a:gd name="T3" fmla="*/ 0 h 4"/>
                  <a:gd name="T4" fmla="*/ 0 w 8"/>
                  <a:gd name="T5" fmla="*/ 0 h 4"/>
                  <a:gd name="T6" fmla="*/ 0 w 8"/>
                  <a:gd name="T7" fmla="*/ 4 h 4"/>
                  <a:gd name="T8" fmla="*/ 1 w 8"/>
                  <a:gd name="T9" fmla="*/ 4 h 4"/>
                  <a:gd name="T10" fmla="*/ 8 w 8"/>
                  <a:gd name="T11" fmla="*/ 4 h 4"/>
                  <a:gd name="T12" fmla="*/ 8 w 8"/>
                  <a:gd name="T13" fmla="*/ 4 h 4"/>
                  <a:gd name="T14" fmla="*/ 8 w 8"/>
                  <a:gd name="T15" fmla="*/ 0 h 4"/>
                  <a:gd name="T16" fmla="*/ 8 w 8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65" name="Freeform 43"/>
              <p:cNvSpPr>
                <a:spLocks/>
              </p:cNvSpPr>
              <p:nvPr/>
            </p:nvSpPr>
            <p:spPr bwMode="auto">
              <a:xfrm>
                <a:off x="3818" y="2208"/>
                <a:ext cx="23" cy="23"/>
              </a:xfrm>
              <a:custGeom>
                <a:avLst/>
                <a:gdLst>
                  <a:gd name="T0" fmla="*/ 8 w 9"/>
                  <a:gd name="T1" fmla="*/ 0 h 9"/>
                  <a:gd name="T2" fmla="*/ 1 w 9"/>
                  <a:gd name="T3" fmla="*/ 0 h 9"/>
                  <a:gd name="T4" fmla="*/ 0 w 9"/>
                  <a:gd name="T5" fmla="*/ 1 h 9"/>
                  <a:gd name="T6" fmla="*/ 0 w 9"/>
                  <a:gd name="T7" fmla="*/ 9 h 9"/>
                  <a:gd name="T8" fmla="*/ 1 w 9"/>
                  <a:gd name="T9" fmla="*/ 9 h 9"/>
                  <a:gd name="T10" fmla="*/ 8 w 9"/>
                  <a:gd name="T11" fmla="*/ 9 h 9"/>
                  <a:gd name="T12" fmla="*/ 9 w 9"/>
                  <a:gd name="T13" fmla="*/ 9 h 9"/>
                  <a:gd name="T14" fmla="*/ 9 w 9"/>
                  <a:gd name="T15" fmla="*/ 1 h 9"/>
                  <a:gd name="T16" fmla="*/ 8 w 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66" name="Freeform 44"/>
              <p:cNvSpPr>
                <a:spLocks/>
              </p:cNvSpPr>
              <p:nvPr/>
            </p:nvSpPr>
            <p:spPr bwMode="auto">
              <a:xfrm>
                <a:off x="3849" y="2184"/>
                <a:ext cx="20" cy="47"/>
              </a:xfrm>
              <a:custGeom>
                <a:avLst/>
                <a:gdLst>
                  <a:gd name="T0" fmla="*/ 7 w 8"/>
                  <a:gd name="T1" fmla="*/ 0 h 19"/>
                  <a:gd name="T2" fmla="*/ 0 w 8"/>
                  <a:gd name="T3" fmla="*/ 0 h 19"/>
                  <a:gd name="T4" fmla="*/ 0 w 8"/>
                  <a:gd name="T5" fmla="*/ 1 h 19"/>
                  <a:gd name="T6" fmla="*/ 0 w 8"/>
                  <a:gd name="T7" fmla="*/ 19 h 19"/>
                  <a:gd name="T8" fmla="*/ 0 w 8"/>
                  <a:gd name="T9" fmla="*/ 19 h 19"/>
                  <a:gd name="T10" fmla="*/ 7 w 8"/>
                  <a:gd name="T11" fmla="*/ 19 h 19"/>
                  <a:gd name="T12" fmla="*/ 8 w 8"/>
                  <a:gd name="T13" fmla="*/ 19 h 19"/>
                  <a:gd name="T14" fmla="*/ 8 w 8"/>
                  <a:gd name="T15" fmla="*/ 1 h 19"/>
                  <a:gd name="T16" fmla="*/ 7 w 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67" name="Freeform 45"/>
              <p:cNvSpPr>
                <a:spLocks/>
              </p:cNvSpPr>
              <p:nvPr/>
            </p:nvSpPr>
            <p:spPr bwMode="auto">
              <a:xfrm>
                <a:off x="3877" y="2161"/>
                <a:ext cx="22" cy="70"/>
              </a:xfrm>
              <a:custGeom>
                <a:avLst/>
                <a:gdLst>
                  <a:gd name="T0" fmla="*/ 8 w 9"/>
                  <a:gd name="T1" fmla="*/ 0 h 28"/>
                  <a:gd name="T2" fmla="*/ 1 w 9"/>
                  <a:gd name="T3" fmla="*/ 0 h 28"/>
                  <a:gd name="T4" fmla="*/ 0 w 9"/>
                  <a:gd name="T5" fmla="*/ 1 h 28"/>
                  <a:gd name="T6" fmla="*/ 0 w 9"/>
                  <a:gd name="T7" fmla="*/ 28 h 28"/>
                  <a:gd name="T8" fmla="*/ 1 w 9"/>
                  <a:gd name="T9" fmla="*/ 28 h 28"/>
                  <a:gd name="T10" fmla="*/ 8 w 9"/>
                  <a:gd name="T11" fmla="*/ 28 h 28"/>
                  <a:gd name="T12" fmla="*/ 9 w 9"/>
                  <a:gd name="T13" fmla="*/ 28 h 28"/>
                  <a:gd name="T14" fmla="*/ 9 w 9"/>
                  <a:gd name="T15" fmla="*/ 1 h 28"/>
                  <a:gd name="T16" fmla="*/ 8 w 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8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1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21" y="2089"/>
                <a:ext cx="23" cy="27"/>
              </a:xfrm>
              <a:custGeom>
                <a:avLst/>
                <a:gdLst>
                  <a:gd name="T0" fmla="*/ 5 w 9"/>
                  <a:gd name="T1" fmla="*/ 10 h 11"/>
                  <a:gd name="T2" fmla="*/ 8 w 9"/>
                  <a:gd name="T3" fmla="*/ 4 h 11"/>
                  <a:gd name="T4" fmla="*/ 5 w 9"/>
                  <a:gd name="T5" fmla="*/ 0 h 11"/>
                  <a:gd name="T6" fmla="*/ 0 w 9"/>
                  <a:gd name="T7" fmla="*/ 4 h 11"/>
                  <a:gd name="T8" fmla="*/ 5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5" y="10"/>
                    </a:moveTo>
                    <a:cubicBezTo>
                      <a:pt x="8" y="10"/>
                      <a:pt x="8" y="7"/>
                      <a:pt x="8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1" y="8"/>
                      <a:pt x="4" y="11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69" name="Freeform 47"/>
              <p:cNvSpPr>
                <a:spLocks/>
              </p:cNvSpPr>
              <p:nvPr/>
            </p:nvSpPr>
            <p:spPr bwMode="auto">
              <a:xfrm>
                <a:off x="3785" y="2164"/>
                <a:ext cx="36" cy="44"/>
              </a:xfrm>
              <a:custGeom>
                <a:avLst/>
                <a:gdLst>
                  <a:gd name="T0" fmla="*/ 12 w 14"/>
                  <a:gd name="T1" fmla="*/ 1 h 18"/>
                  <a:gd name="T2" fmla="*/ 10 w 14"/>
                  <a:gd name="T3" fmla="*/ 0 h 18"/>
                  <a:gd name="T4" fmla="*/ 8 w 14"/>
                  <a:gd name="T5" fmla="*/ 6 h 18"/>
                  <a:gd name="T6" fmla="*/ 1 w 14"/>
                  <a:gd name="T7" fmla="*/ 14 h 18"/>
                  <a:gd name="T8" fmla="*/ 1 w 14"/>
                  <a:gd name="T9" fmla="*/ 17 h 18"/>
                  <a:gd name="T10" fmla="*/ 4 w 14"/>
                  <a:gd name="T11" fmla="*/ 17 h 18"/>
                  <a:gd name="T12" fmla="*/ 12 w 14"/>
                  <a:gd name="T13" fmla="*/ 9 h 18"/>
                  <a:gd name="T14" fmla="*/ 13 w 14"/>
                  <a:gd name="T15" fmla="*/ 8 h 18"/>
                  <a:gd name="T16" fmla="*/ 14 w 14"/>
                  <a:gd name="T17" fmla="*/ 3 h 18"/>
                  <a:gd name="T18" fmla="*/ 12 w 14"/>
                  <a:gd name="T1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8">
                    <a:moveTo>
                      <a:pt x="12" y="1"/>
                    </a:moveTo>
                    <a:cubicBezTo>
                      <a:pt x="11" y="1"/>
                      <a:pt x="10" y="0"/>
                      <a:pt x="10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70" name="Freeform 48"/>
              <p:cNvSpPr>
                <a:spLocks/>
              </p:cNvSpPr>
              <p:nvPr/>
            </p:nvSpPr>
            <p:spPr bwMode="auto">
              <a:xfrm>
                <a:off x="3836" y="2116"/>
                <a:ext cx="33" cy="20"/>
              </a:xfrm>
              <a:custGeom>
                <a:avLst/>
                <a:gdLst>
                  <a:gd name="T0" fmla="*/ 6 w 13"/>
                  <a:gd name="T1" fmla="*/ 8 h 8"/>
                  <a:gd name="T2" fmla="*/ 12 w 13"/>
                  <a:gd name="T3" fmla="*/ 4 h 8"/>
                  <a:gd name="T4" fmla="*/ 12 w 13"/>
                  <a:gd name="T5" fmla="*/ 1 h 8"/>
                  <a:gd name="T6" fmla="*/ 10 w 13"/>
                  <a:gd name="T7" fmla="*/ 1 h 8"/>
                  <a:gd name="T8" fmla="*/ 5 w 13"/>
                  <a:gd name="T9" fmla="*/ 4 h 8"/>
                  <a:gd name="T10" fmla="*/ 1 w 13"/>
                  <a:gd name="T11" fmla="*/ 3 h 8"/>
                  <a:gd name="T12" fmla="*/ 1 w 13"/>
                  <a:gd name="T13" fmla="*/ 5 h 8"/>
                  <a:gd name="T14" fmla="*/ 0 w 13"/>
                  <a:gd name="T15" fmla="*/ 7 h 8"/>
                  <a:gd name="T16" fmla="*/ 5 w 13"/>
                  <a:gd name="T17" fmla="*/ 8 h 8"/>
                  <a:gd name="T18" fmla="*/ 6 w 13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8">
                    <a:moveTo>
                      <a:pt x="6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1"/>
                      <a:pt x="11" y="0"/>
                      <a:pt x="10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  <p:sp>
            <p:nvSpPr>
              <p:cNvPr id="71" name="Freeform 49"/>
              <p:cNvSpPr>
                <a:spLocks/>
              </p:cNvSpPr>
              <p:nvPr/>
            </p:nvSpPr>
            <p:spPr bwMode="auto">
              <a:xfrm>
                <a:off x="3783" y="2116"/>
                <a:ext cx="58" cy="87"/>
              </a:xfrm>
              <a:custGeom>
                <a:avLst/>
                <a:gdLst>
                  <a:gd name="T0" fmla="*/ 18 w 23"/>
                  <a:gd name="T1" fmla="*/ 17 h 35"/>
                  <a:gd name="T2" fmla="*/ 21 w 23"/>
                  <a:gd name="T3" fmla="*/ 5 h 35"/>
                  <a:gd name="T4" fmla="*/ 21 w 23"/>
                  <a:gd name="T5" fmla="*/ 2 h 35"/>
                  <a:gd name="T6" fmla="*/ 20 w 23"/>
                  <a:gd name="T7" fmla="*/ 2 h 35"/>
                  <a:gd name="T8" fmla="*/ 19 w 23"/>
                  <a:gd name="T9" fmla="*/ 7 h 35"/>
                  <a:gd name="T10" fmla="*/ 20 w 23"/>
                  <a:gd name="T11" fmla="*/ 3 h 35"/>
                  <a:gd name="T12" fmla="*/ 20 w 23"/>
                  <a:gd name="T13" fmla="*/ 2 h 35"/>
                  <a:gd name="T14" fmla="*/ 20 w 23"/>
                  <a:gd name="T15" fmla="*/ 1 h 35"/>
                  <a:gd name="T16" fmla="*/ 19 w 23"/>
                  <a:gd name="T17" fmla="*/ 1 h 35"/>
                  <a:gd name="T18" fmla="*/ 18 w 23"/>
                  <a:gd name="T19" fmla="*/ 2 h 35"/>
                  <a:gd name="T20" fmla="*/ 19 w 23"/>
                  <a:gd name="T21" fmla="*/ 3 h 35"/>
                  <a:gd name="T22" fmla="*/ 18 w 23"/>
                  <a:gd name="T23" fmla="*/ 6 h 35"/>
                  <a:gd name="T24" fmla="*/ 17 w 23"/>
                  <a:gd name="T25" fmla="*/ 0 h 35"/>
                  <a:gd name="T26" fmla="*/ 17 w 23"/>
                  <a:gd name="T27" fmla="*/ 0 h 35"/>
                  <a:gd name="T28" fmla="*/ 17 w 23"/>
                  <a:gd name="T29" fmla="*/ 0 h 35"/>
                  <a:gd name="T30" fmla="*/ 15 w 23"/>
                  <a:gd name="T31" fmla="*/ 0 h 35"/>
                  <a:gd name="T32" fmla="*/ 8 w 23"/>
                  <a:gd name="T33" fmla="*/ 0 h 35"/>
                  <a:gd name="T34" fmla="*/ 1 w 23"/>
                  <a:gd name="T35" fmla="*/ 5 h 35"/>
                  <a:gd name="T36" fmla="*/ 1 w 23"/>
                  <a:gd name="T37" fmla="*/ 8 h 35"/>
                  <a:gd name="T38" fmla="*/ 4 w 23"/>
                  <a:gd name="T39" fmla="*/ 8 h 35"/>
                  <a:gd name="T40" fmla="*/ 4 w 23"/>
                  <a:gd name="T41" fmla="*/ 8 h 35"/>
                  <a:gd name="T42" fmla="*/ 9 w 23"/>
                  <a:gd name="T43" fmla="*/ 4 h 35"/>
                  <a:gd name="T44" fmla="*/ 13 w 23"/>
                  <a:gd name="T45" fmla="*/ 4 h 35"/>
                  <a:gd name="T46" fmla="*/ 12 w 23"/>
                  <a:gd name="T47" fmla="*/ 4 h 35"/>
                  <a:gd name="T48" fmla="*/ 9 w 23"/>
                  <a:gd name="T49" fmla="*/ 15 h 35"/>
                  <a:gd name="T50" fmla="*/ 10 w 23"/>
                  <a:gd name="T51" fmla="*/ 16 h 35"/>
                  <a:gd name="T52" fmla="*/ 14 w 23"/>
                  <a:gd name="T53" fmla="*/ 20 h 35"/>
                  <a:gd name="T54" fmla="*/ 18 w 23"/>
                  <a:gd name="T55" fmla="*/ 24 h 35"/>
                  <a:gd name="T56" fmla="*/ 17 w 23"/>
                  <a:gd name="T57" fmla="*/ 32 h 35"/>
                  <a:gd name="T58" fmla="*/ 19 w 23"/>
                  <a:gd name="T59" fmla="*/ 35 h 35"/>
                  <a:gd name="T60" fmla="*/ 22 w 23"/>
                  <a:gd name="T61" fmla="*/ 33 h 35"/>
                  <a:gd name="T62" fmla="*/ 23 w 23"/>
                  <a:gd name="T63" fmla="*/ 24 h 35"/>
                  <a:gd name="T64" fmla="*/ 23 w 23"/>
                  <a:gd name="T65" fmla="*/ 22 h 35"/>
                  <a:gd name="T66" fmla="*/ 18 w 23"/>
                  <a:gd name="T6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5">
                    <a:moveTo>
                      <a:pt x="18" y="17"/>
                    </a:moveTo>
                    <a:cubicBezTo>
                      <a:pt x="19" y="10"/>
                      <a:pt x="21" y="6"/>
                      <a:pt x="21" y="5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5"/>
                      <a:pt x="19" y="7"/>
                      <a:pt x="19" y="7"/>
                    </a:cubicBezTo>
                    <a:cubicBezTo>
                      <a:pt x="19" y="7"/>
                      <a:pt x="20" y="4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3"/>
                      <a:pt x="18" y="4"/>
                      <a:pt x="18" y="6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8" y="0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8"/>
                      <a:pt x="3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9" y="4"/>
                      <a:pt x="9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7"/>
                      <a:pt x="9" y="13"/>
                      <a:pt x="9" y="15"/>
                    </a:cubicBezTo>
                    <a:cubicBezTo>
                      <a:pt x="9" y="15"/>
                      <a:pt x="10" y="15"/>
                      <a:pt x="10" y="16"/>
                    </a:cubicBezTo>
                    <a:cubicBezTo>
                      <a:pt x="10" y="16"/>
                      <a:pt x="11" y="18"/>
                      <a:pt x="14" y="20"/>
                    </a:cubicBezTo>
                    <a:cubicBezTo>
                      <a:pt x="14" y="20"/>
                      <a:pt x="18" y="24"/>
                      <a:pt x="18" y="24"/>
                    </a:cubicBezTo>
                    <a:cubicBezTo>
                      <a:pt x="18" y="24"/>
                      <a:pt x="17" y="32"/>
                      <a:pt x="17" y="32"/>
                    </a:cubicBezTo>
                    <a:cubicBezTo>
                      <a:pt x="17" y="34"/>
                      <a:pt x="18" y="35"/>
                      <a:pt x="19" y="35"/>
                    </a:cubicBezTo>
                    <a:cubicBezTo>
                      <a:pt x="20" y="35"/>
                      <a:pt x="21" y="35"/>
                      <a:pt x="22" y="33"/>
                    </a:cubicBezTo>
                    <a:cubicBezTo>
                      <a:pt x="22" y="33"/>
                      <a:pt x="23" y="24"/>
                      <a:pt x="23" y="24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2" y="21"/>
                      <a:pt x="18" y="17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srgbClr val="FFB850"/>
                  </a:solidFill>
                </a:endParaRPr>
              </a:p>
            </p:txBody>
          </p:sp>
        </p:grpSp>
        <p:grpSp>
          <p:nvGrpSpPr>
            <p:cNvPr id="16" name="Group 52"/>
            <p:cNvGrpSpPr>
              <a:grpSpLocks noChangeAspect="1"/>
            </p:cNvGrpSpPr>
            <p:nvPr/>
          </p:nvGrpSpPr>
          <p:grpSpPr bwMode="auto">
            <a:xfrm>
              <a:off x="2116009" y="2262227"/>
              <a:ext cx="317066" cy="314219"/>
              <a:chOff x="3783" y="2102"/>
              <a:chExt cx="116" cy="115"/>
            </a:xfrm>
            <a:solidFill>
              <a:schemeClr val="bg1">
                <a:lumMod val="50000"/>
              </a:schemeClr>
            </a:solidFill>
            <a:effectLst/>
          </p:grpSpPr>
          <p:sp>
            <p:nvSpPr>
              <p:cNvPr id="57" name="Freeform 53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54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57"/>
              <p:cNvSpPr>
                <a:spLocks/>
              </p:cNvSpPr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59"/>
              <p:cNvSpPr>
                <a:spLocks/>
              </p:cNvSpPr>
              <p:nvPr/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7" name="Group 62"/>
            <p:cNvGrpSpPr>
              <a:grpSpLocks noChangeAspect="1"/>
            </p:cNvGrpSpPr>
            <p:nvPr/>
          </p:nvGrpSpPr>
          <p:grpSpPr bwMode="auto">
            <a:xfrm>
              <a:off x="2102380" y="3022830"/>
              <a:ext cx="338110" cy="269866"/>
              <a:chOff x="3775" y="2110"/>
              <a:chExt cx="129" cy="103"/>
            </a:xfrm>
            <a:solidFill>
              <a:schemeClr val="bg1">
                <a:lumMod val="50000"/>
              </a:schemeClr>
            </a:solidFill>
            <a:effectLst/>
          </p:grpSpPr>
          <p:sp>
            <p:nvSpPr>
              <p:cNvPr id="54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8" name="Group 68"/>
            <p:cNvGrpSpPr>
              <a:grpSpLocks noChangeAspect="1"/>
            </p:cNvGrpSpPr>
            <p:nvPr/>
          </p:nvGrpSpPr>
          <p:grpSpPr bwMode="auto">
            <a:xfrm>
              <a:off x="2126020" y="3739081"/>
              <a:ext cx="301606" cy="290495"/>
              <a:chOff x="3770" y="2095"/>
              <a:chExt cx="137" cy="132"/>
            </a:xfrm>
            <a:solidFill>
              <a:schemeClr val="bg1">
                <a:lumMod val="50000"/>
              </a:schemeClr>
            </a:solidFill>
            <a:effectLst/>
          </p:grpSpPr>
          <p:sp>
            <p:nvSpPr>
              <p:cNvPr id="47" name="Freeform 69"/>
              <p:cNvSpPr>
                <a:spLocks/>
              </p:cNvSpPr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70"/>
              <p:cNvSpPr>
                <a:spLocks/>
              </p:cNvSpPr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71"/>
              <p:cNvSpPr>
                <a:spLocks/>
              </p:cNvSpPr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72"/>
              <p:cNvSpPr>
                <a:spLocks/>
              </p:cNvSpPr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73"/>
              <p:cNvSpPr>
                <a:spLocks/>
              </p:cNvSpPr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74"/>
              <p:cNvSpPr>
                <a:spLocks/>
              </p:cNvSpPr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75"/>
              <p:cNvSpPr>
                <a:spLocks/>
              </p:cNvSpPr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20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19" name="直接连接符 76"/>
            <p:cNvCxnSpPr/>
            <p:nvPr/>
          </p:nvCxnSpPr>
          <p:spPr>
            <a:xfrm>
              <a:off x="2543506" y="2980142"/>
              <a:ext cx="0" cy="34399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77"/>
            <p:cNvCxnSpPr/>
            <p:nvPr/>
          </p:nvCxnSpPr>
          <p:spPr>
            <a:xfrm>
              <a:off x="2543506" y="3703985"/>
              <a:ext cx="0" cy="34399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78"/>
            <p:cNvCxnSpPr/>
            <p:nvPr/>
          </p:nvCxnSpPr>
          <p:spPr>
            <a:xfrm>
              <a:off x="2543506" y="1491881"/>
              <a:ext cx="0" cy="34399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79"/>
            <p:cNvCxnSpPr/>
            <p:nvPr/>
          </p:nvCxnSpPr>
          <p:spPr>
            <a:xfrm>
              <a:off x="2543506" y="2240340"/>
              <a:ext cx="0" cy="34399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80"/>
            <p:cNvGrpSpPr/>
            <p:nvPr/>
          </p:nvGrpSpPr>
          <p:grpSpPr>
            <a:xfrm>
              <a:off x="250596" y="2010437"/>
              <a:ext cx="1572571" cy="1406778"/>
              <a:chOff x="2589749" y="952902"/>
              <a:chExt cx="2096490" cy="1876138"/>
            </a:xfrm>
          </p:grpSpPr>
          <p:sp>
            <p:nvSpPr>
              <p:cNvPr id="44" name="椭圆 81"/>
              <p:cNvSpPr/>
              <p:nvPr/>
            </p:nvSpPr>
            <p:spPr>
              <a:xfrm>
                <a:off x="2589749" y="952902"/>
                <a:ext cx="2096490" cy="1876138"/>
              </a:xfrm>
              <a:prstGeom prst="ellipse">
                <a:avLst/>
              </a:prstGeom>
              <a:gradFill>
                <a:gsLst>
                  <a:gs pos="0">
                    <a:srgbClr val="F5F5F5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</a:gradFill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椭圆 82"/>
              <p:cNvSpPr/>
              <p:nvPr/>
            </p:nvSpPr>
            <p:spPr>
              <a:xfrm>
                <a:off x="2784067" y="1171679"/>
                <a:ext cx="1700195" cy="142934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22225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016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文本框 136"/>
              <p:cNvSpPr txBox="1"/>
              <p:nvPr/>
            </p:nvSpPr>
            <p:spPr>
              <a:xfrm>
                <a:off x="2675601" y="1705566"/>
                <a:ext cx="1969915" cy="428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altLang="zh-CN" sz="1400" b="1" dirty="0">
                    <a:solidFill>
                      <a:schemeClr val="accent1">
                        <a:lumMod val="50000"/>
                      </a:schemeClr>
                    </a:solidFill>
                    <a:latin typeface="Bookman Old Style" panose="02050604050505020204" pitchFamily="18" charset="0"/>
                    <a:ea typeface="微软雅黑" panose="020B0503020204020204" pitchFamily="34" charset="-122"/>
                  </a:rPr>
                  <a:t>КОЛИЧЕСТВЕННЫЕ ПОКАЗАТЕЛИ</a:t>
                </a:r>
                <a:endParaRPr lang="zh-CN" altLang="en-US" sz="1400" b="1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113"/>
            <p:cNvSpPr txBox="1"/>
            <p:nvPr/>
          </p:nvSpPr>
          <p:spPr>
            <a:xfrm>
              <a:off x="2564439" y="1437886"/>
              <a:ext cx="2798738" cy="457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</a:rPr>
                <a:t>полнота реализации перспективного плана мероприятий с наставляемыми педагогами </a:t>
              </a:r>
              <a:endParaRPr lang="ru-RU" altLang="zh-CN" sz="11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微软雅黑" pitchFamily="34" charset="-122"/>
              </a:endParaRPr>
            </a:p>
          </p:txBody>
        </p:sp>
        <p:sp>
          <p:nvSpPr>
            <p:cNvPr id="25" name="文本框 113"/>
            <p:cNvSpPr txBox="1"/>
            <p:nvPr/>
          </p:nvSpPr>
          <p:spPr>
            <a:xfrm>
              <a:off x="2564440" y="2193796"/>
              <a:ext cx="2794428" cy="412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</a:rPr>
                <a:t>результативность реализации персонализированных программ наставничества </a:t>
              </a:r>
              <a:endParaRPr lang="ru-RU" altLang="zh-CN" sz="11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微软雅黑" pitchFamily="34" charset="-122"/>
              </a:endParaRPr>
            </a:p>
          </p:txBody>
        </p:sp>
        <p:sp>
          <p:nvSpPr>
            <p:cNvPr id="26" name="文本框 113"/>
            <p:cNvSpPr txBox="1"/>
            <p:nvPr/>
          </p:nvSpPr>
          <p:spPr>
            <a:xfrm>
              <a:off x="2564439" y="2912302"/>
              <a:ext cx="2813434" cy="766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степень удовлетворенности родителей деятельностью наставляемого педагога в частности и предоставлением образовательных услуг в учреждении в целом увеличилась на 29% и составила</a:t>
              </a:r>
              <a:endParaRPr lang="ru-RU" altLang="zh-CN" sz="1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微软雅黑" pitchFamily="34" charset="-122"/>
              </a:endParaRPr>
            </a:p>
          </p:txBody>
        </p:sp>
        <p:sp>
          <p:nvSpPr>
            <p:cNvPr id="27" name="文本框 113"/>
            <p:cNvSpPr txBox="1"/>
            <p:nvPr/>
          </p:nvSpPr>
          <p:spPr>
            <a:xfrm>
              <a:off x="2564440" y="3668165"/>
              <a:ext cx="2813013" cy="240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>
                <a:lnSpc>
                  <a:spcPct val="115000"/>
                </a:lnSpc>
                <a:spcAft>
                  <a:spcPts val="0"/>
                </a:spcAft>
                <a:tabLst>
                  <a:tab pos="2162810" algn="l"/>
                </a:tabLst>
              </a:pPr>
              <a:endPara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8" name="组合 88"/>
            <p:cNvGrpSpPr/>
            <p:nvPr/>
          </p:nvGrpSpPr>
          <p:grpSpPr>
            <a:xfrm>
              <a:off x="5377874" y="1344997"/>
              <a:ext cx="2434908" cy="529323"/>
              <a:chOff x="6095999" y="2039775"/>
              <a:chExt cx="3246121" cy="705923"/>
            </a:xfrm>
          </p:grpSpPr>
          <p:sp>
            <p:nvSpPr>
              <p:cNvPr id="41" name="任意多边形 89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圆角矩形 90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圆角矩形 91"/>
              <p:cNvSpPr/>
              <p:nvPr/>
            </p:nvSpPr>
            <p:spPr>
              <a:xfrm>
                <a:off x="6095999" y="2039775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9" name="组合 92"/>
            <p:cNvGrpSpPr/>
            <p:nvPr/>
          </p:nvGrpSpPr>
          <p:grpSpPr>
            <a:xfrm>
              <a:off x="5377874" y="2135956"/>
              <a:ext cx="2434908" cy="529310"/>
              <a:chOff x="6095999" y="2039788"/>
              <a:chExt cx="3246121" cy="705910"/>
            </a:xfrm>
          </p:grpSpPr>
          <p:sp>
            <p:nvSpPr>
              <p:cNvPr id="38" name="任意多边形 93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圆角矩形 94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圆角矩形 95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0" name="组合 96"/>
            <p:cNvGrpSpPr/>
            <p:nvPr/>
          </p:nvGrpSpPr>
          <p:grpSpPr>
            <a:xfrm>
              <a:off x="5377874" y="2880979"/>
              <a:ext cx="2434908" cy="529310"/>
              <a:chOff x="6095999" y="2039788"/>
              <a:chExt cx="3246121" cy="705910"/>
            </a:xfrm>
          </p:grpSpPr>
          <p:sp>
            <p:nvSpPr>
              <p:cNvPr id="35" name="任意多边形 97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圆角矩形 98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圆角矩形 99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1" name="组合 100"/>
            <p:cNvGrpSpPr/>
            <p:nvPr/>
          </p:nvGrpSpPr>
          <p:grpSpPr>
            <a:xfrm>
              <a:off x="5377874" y="3671940"/>
              <a:ext cx="2434908" cy="529310"/>
              <a:chOff x="6095999" y="2039788"/>
              <a:chExt cx="3246121" cy="705910"/>
            </a:xfrm>
          </p:grpSpPr>
          <p:sp>
            <p:nvSpPr>
              <p:cNvPr id="32" name="任意多边形 101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圆角矩形 102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圆角矩形 103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06" name="Заголовок 35">
            <a:extLst>
              <a:ext uri="{FF2B5EF4-FFF2-40B4-BE49-F238E27FC236}">
                <a16:creationId xmlns:a16="http://schemas.microsoft.com/office/drawing/2014/main" id="{351B9018-A35D-4C25-A7DD-4980A3ED7474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РЕЗУЛЬТАТИВНОСТЬ МОДЕЛИ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1C21046-AF8A-421A-892C-8426D677786A}"/>
              </a:ext>
            </a:extLst>
          </p:cNvPr>
          <p:cNvSpPr txBox="1"/>
          <p:nvPr/>
        </p:nvSpPr>
        <p:spPr>
          <a:xfrm>
            <a:off x="3618417" y="5298480"/>
            <a:ext cx="4055107" cy="868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вовлеченности родителей в жизнедеятельность МБДОУ в целом и своей группы в частности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вырос на 26% и составил </a:t>
            </a:r>
            <a:endParaRPr lang="ru-RU" altLang="zh-CN" sz="16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113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5D5C958-7EFA-4F1D-84FE-0A7F3EBE98A6}"/>
              </a:ext>
            </a:extLst>
          </p:cNvPr>
          <p:cNvSpPr/>
          <p:nvPr/>
        </p:nvSpPr>
        <p:spPr>
          <a:xfrm>
            <a:off x="224585" y="1992826"/>
            <a:ext cx="3518740" cy="452829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5AD576C-48AD-456D-BD0D-B1A26F953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108" y="2362737"/>
            <a:ext cx="3399429" cy="4118140"/>
          </a:xfrm>
          <a:noFill/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5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локальных нормативных актов, программ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5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персонализированных программ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5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оказание консультационной и методической помощи 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5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изучение, обобщение и распространение положительного опыта работы наставников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5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координирование вертикальных и горизонтальных связей в управлении наставнической деятельностью</a:t>
            </a:r>
          </a:p>
          <a:p>
            <a:pPr lvl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56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мониторинга результатов наставнической деятельности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5800" dirty="0">
                <a:solidFill>
                  <a:schemeClr val="bg1"/>
                </a:solidFill>
                <a:latin typeface="Bookman Old Style" panose="02050604050505020204" pitchFamily="18" charset="0"/>
              </a:rPr>
              <a:t>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9574901-16DF-4BDD-814E-2232CFA2DBA9}"/>
              </a:ext>
            </a:extLst>
          </p:cNvPr>
          <p:cNvSpPr/>
          <p:nvPr/>
        </p:nvSpPr>
        <p:spPr>
          <a:xfrm>
            <a:off x="1585906" y="1629312"/>
            <a:ext cx="733425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3B142-9B01-4038-8543-0C7F7EB6B209}"/>
              </a:ext>
            </a:extLst>
          </p:cNvPr>
          <p:cNvSpPr txBox="1"/>
          <p:nvPr/>
        </p:nvSpPr>
        <p:spPr>
          <a:xfrm>
            <a:off x="1571382" y="1559687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A1C201-CAB8-4314-9905-D2A32570D734}"/>
              </a:ext>
            </a:extLst>
          </p:cNvPr>
          <p:cNvSpPr/>
          <p:nvPr/>
        </p:nvSpPr>
        <p:spPr>
          <a:xfrm>
            <a:off x="3931826" y="1989031"/>
            <a:ext cx="4408820" cy="45282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наличие в образовательной организации: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руководителя, разделяющего ценности отечественной системы образования, приоритетные направления ее развития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заместителя заведующего и старшего воспитателя, выполняющих роли координатора и куратора реализации модели и персонализированных программ наставничества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команды квалифицированных педагогов, отвечающих требованиям, предъявляемым к наставникам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молодых педагогов опытом работы от 0 до 3 лет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педагогов на новом месте работы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2162810" algn="l"/>
              </a:tabLst>
            </a:pPr>
            <a:endParaRPr lang="ru-RU" sz="1400" dirty="0">
              <a:solidFill>
                <a:schemeClr val="accent1">
                  <a:lumMod val="50000"/>
                </a:schemeClr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27622B8-E89F-4213-A7DD-2D3BD99B10AF}"/>
              </a:ext>
            </a:extLst>
          </p:cNvPr>
          <p:cNvSpPr/>
          <p:nvPr/>
        </p:nvSpPr>
        <p:spPr>
          <a:xfrm>
            <a:off x="5738811" y="1635088"/>
            <a:ext cx="733425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D73F81-0ACE-4D26-9C16-86A0CA6B2E55}"/>
              </a:ext>
            </a:extLst>
          </p:cNvPr>
          <p:cNvSpPr txBox="1"/>
          <p:nvPr/>
        </p:nvSpPr>
        <p:spPr>
          <a:xfrm>
            <a:off x="5729288" y="1654851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2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3155BF2-3741-4908-9BF8-7BE108D754BE}"/>
              </a:ext>
            </a:extLst>
          </p:cNvPr>
          <p:cNvSpPr/>
          <p:nvPr/>
        </p:nvSpPr>
        <p:spPr>
          <a:xfrm>
            <a:off x="8448681" y="1989031"/>
            <a:ext cx="3518734" cy="44918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EBC25F9-686A-4B24-A275-9BE6E7C9CBCD}"/>
              </a:ext>
            </a:extLst>
          </p:cNvPr>
          <p:cNvSpPr/>
          <p:nvPr/>
        </p:nvSpPr>
        <p:spPr>
          <a:xfrm>
            <a:off x="9872669" y="1572857"/>
            <a:ext cx="733425" cy="7334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6C392F-F0F4-4ACB-A9D7-20334202F3FC}"/>
              </a:ext>
            </a:extLst>
          </p:cNvPr>
          <p:cNvSpPr txBox="1"/>
          <p:nvPr/>
        </p:nvSpPr>
        <p:spPr>
          <a:xfrm>
            <a:off x="9872670" y="1590779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6"/>
                </a:solidFill>
              </a:rPr>
              <a:t>3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18" name="Заголовок 35">
            <a:extLst>
              <a:ext uri="{FF2B5EF4-FFF2-40B4-BE49-F238E27FC236}">
                <a16:creationId xmlns:a16="http://schemas.microsoft.com/office/drawing/2014/main" id="{1499D891-DE42-4288-914C-3E0215F2B441}"/>
              </a:ext>
            </a:extLst>
          </p:cNvPr>
          <p:cNvSpPr txBox="1">
            <a:spLocks/>
          </p:cNvSpPr>
          <p:nvPr/>
        </p:nvSpPr>
        <p:spPr>
          <a:xfrm>
            <a:off x="0" y="158772"/>
            <a:ext cx="12192000" cy="557483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ИСПОЛЬЗУЕМЫЕ РЕСУРСЫ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B74D45-A64F-49F5-91E8-4216A5AF6AAB}"/>
              </a:ext>
            </a:extLst>
          </p:cNvPr>
          <p:cNvSpPr txBox="1"/>
          <p:nvPr/>
        </p:nvSpPr>
        <p:spPr>
          <a:xfrm>
            <a:off x="-216446" y="794084"/>
            <a:ext cx="4400798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FF9933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ОРГАНИЗАЦИОННО-МЕТОДИЧЕСКИЕ</a:t>
            </a:r>
            <a:r>
              <a:rPr lang="en-US" sz="1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endParaRPr lang="ru-RU" sz="1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10C864-4C27-4486-A052-CBE5CDE9D65A}"/>
              </a:ext>
            </a:extLst>
          </p:cNvPr>
          <p:cNvSpPr txBox="1"/>
          <p:nvPr/>
        </p:nvSpPr>
        <p:spPr>
          <a:xfrm>
            <a:off x="3902865" y="968164"/>
            <a:ext cx="4400798" cy="3979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bg1">
                    <a:lumMod val="65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КАДРОВЫЕ</a:t>
            </a:r>
            <a:r>
              <a:rPr lang="en-US" sz="18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endParaRPr lang="ru-RU" sz="1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DA8B2F-7FFF-405D-8C7F-0128CCEFD543}"/>
              </a:ext>
            </a:extLst>
          </p:cNvPr>
          <p:cNvSpPr txBox="1"/>
          <p:nvPr/>
        </p:nvSpPr>
        <p:spPr>
          <a:xfrm>
            <a:off x="8289136" y="854134"/>
            <a:ext cx="3902864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649B3F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</a:rPr>
              <a:t>МАТЕРИАЛЬНО-ТЕХНИЧЕСКИЕ</a:t>
            </a:r>
            <a:endParaRPr lang="ru-RU" sz="1800" dirty="0">
              <a:solidFill>
                <a:srgbClr val="649B3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1C9F09-83D3-4F85-BB9F-EEDE047E5D29}"/>
              </a:ext>
            </a:extLst>
          </p:cNvPr>
          <p:cNvSpPr txBox="1"/>
          <p:nvPr/>
        </p:nvSpPr>
        <p:spPr>
          <a:xfrm>
            <a:off x="8540164" y="2380405"/>
            <a:ext cx="3428745" cy="3047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162810" algn="l"/>
              </a:tabLs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образовательного мобильного пространства в формате коворкинг центра наставничества с разнообразными зонами или центрами активности.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162810" algn="l"/>
              </a:tabLst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2162810" algn="l"/>
              </a:tabLs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</a:t>
            </a:r>
            <a:r>
              <a:rPr lang="ru-RU" sz="1400" i="1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 активности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маленькая творческая мастерская, наполненная разнообразными стимулирующими деятельность материалами, дидактическими и развивающими играми</a:t>
            </a:r>
          </a:p>
        </p:txBody>
      </p:sp>
    </p:spTree>
    <p:extLst>
      <p:ext uri="{BB962C8B-B14F-4D97-AF65-F5344CB8AC3E}">
        <p14:creationId xmlns:p14="http://schemas.microsoft.com/office/powerpoint/2010/main" val="149824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1367D49-1AF0-4643-AC7A-CC7E9A3FEBAD}"/>
              </a:ext>
            </a:extLst>
          </p:cNvPr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rgbClr val="FFB265"/>
          </a:solidFill>
          <a:ln>
            <a:solidFill>
              <a:srgbClr val="FF993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Заголовок 35">
            <a:extLst>
              <a:ext uri="{FF2B5EF4-FFF2-40B4-BE49-F238E27FC236}">
                <a16:creationId xmlns:a16="http://schemas.microsoft.com/office/drawing/2014/main" id="{E1C975D9-8FA9-4251-8F5E-3373CF088587}"/>
              </a:ext>
            </a:extLst>
          </p:cNvPr>
          <p:cNvSpPr txBox="1">
            <a:spLocks/>
          </p:cNvSpPr>
          <p:nvPr/>
        </p:nvSpPr>
        <p:spPr>
          <a:xfrm>
            <a:off x="5561690" y="309089"/>
            <a:ext cx="6523630" cy="502739"/>
          </a:xfrm>
          <a:prstGeom prst="rect">
            <a:avLst/>
          </a:prstGeo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grpSp>
        <p:nvGrpSpPr>
          <p:cNvPr id="7" name="组合 73">
            <a:extLst>
              <a:ext uri="{FF2B5EF4-FFF2-40B4-BE49-F238E27FC236}">
                <a16:creationId xmlns:a16="http://schemas.microsoft.com/office/drawing/2014/main" id="{E3E0A9F7-B3E5-4ED0-8655-630C192F5349}"/>
              </a:ext>
            </a:extLst>
          </p:cNvPr>
          <p:cNvGrpSpPr/>
          <p:nvPr/>
        </p:nvGrpSpPr>
        <p:grpSpPr>
          <a:xfrm>
            <a:off x="5189196" y="2593260"/>
            <a:ext cx="6308947" cy="2402680"/>
            <a:chOff x="2256321" y="899300"/>
            <a:chExt cx="6268871" cy="2800685"/>
          </a:xfrm>
        </p:grpSpPr>
        <p:pic>
          <p:nvPicPr>
            <p:cNvPr id="8" name="图片 74">
              <a:extLst>
                <a:ext uri="{FF2B5EF4-FFF2-40B4-BE49-F238E27FC236}">
                  <a16:creationId xmlns:a16="http://schemas.microsoft.com/office/drawing/2014/main" id="{3CE5CD70-C679-498C-B80E-30FFD38AA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25077" y="899300"/>
              <a:ext cx="5300115" cy="17133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D90AEFE9-8301-4255-9BBC-A82C18352B98}"/>
                </a:ext>
              </a:extLst>
            </p:cNvPr>
            <p:cNvGrpSpPr/>
            <p:nvPr/>
          </p:nvGrpSpPr>
          <p:grpSpPr>
            <a:xfrm>
              <a:off x="2256321" y="1803984"/>
              <a:ext cx="5217281" cy="1896001"/>
              <a:chOff x="2497537" y="1878265"/>
              <a:chExt cx="5217281" cy="1896001"/>
            </a:xfrm>
          </p:grpSpPr>
          <p:sp>
            <p:nvSpPr>
              <p:cNvPr id="10" name="TextBox 11">
                <a:extLst>
                  <a:ext uri="{FF2B5EF4-FFF2-40B4-BE49-F238E27FC236}">
                    <a16:creationId xmlns:a16="http://schemas.microsoft.com/office/drawing/2014/main" id="{CCB586B8-4B2F-433B-A00A-2232FF0B8B73}"/>
                  </a:ext>
                </a:extLst>
              </p:cNvPr>
              <p:cNvSpPr txBox="1"/>
              <p:nvPr/>
            </p:nvSpPr>
            <p:spPr>
              <a:xfrm>
                <a:off x="3752244" y="1878265"/>
                <a:ext cx="3962574" cy="24286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rgbClr val="EB3F32"/>
                    </a:solidFill>
                    <a:latin typeface="Bookman Old Style" panose="02050604050505020204" pitchFamily="18" charset="0"/>
                    <a:ea typeface="微软雅黑"/>
                    <a:sym typeface="Arial"/>
                  </a:rPr>
                  <a:t>ВОЗМОЖНОСТЬ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rgbClr val="EB3F32"/>
                    </a:solidFill>
                    <a:latin typeface="Bookman Old Style" panose="02050604050505020204" pitchFamily="18" charset="0"/>
                    <a:ea typeface="微软雅黑"/>
                    <a:sym typeface="Arial"/>
                  </a:rPr>
                  <a:t>ТИРАЖИРОВАНИЯ</a:t>
                </a:r>
                <a:endParaRPr lang="zh-CN" altLang="en-US" b="1" dirty="0">
                  <a:solidFill>
                    <a:srgbClr val="EB3F32"/>
                  </a:solidFill>
                  <a:latin typeface="Bookman Old Style" panose="02050604050505020204" pitchFamily="18" charset="0"/>
                  <a:ea typeface="微软雅黑"/>
                  <a:sym typeface="Arial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F2F9DB1F-5C66-4429-936C-25E74D9ADF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97537" y="2286410"/>
                <a:ext cx="4804200" cy="148785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algn="just">
                  <a:spcAft>
                    <a:spcPts val="0"/>
                  </a:spcAft>
                  <a:tabLst>
                    <a:tab pos="2162810" algn="l"/>
                  </a:tabLst>
                </a:pPr>
                <a:r>
                  <a:rPr lang="ru-RU" sz="150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Представленная модель командного коворкинг наставничества имеет большой потенциал к использованию в образовательных организациях дошкольного, общего и дополнительного образования</a:t>
                </a:r>
              </a:p>
            </p:txBody>
          </p:sp>
        </p:grpSp>
      </p:grpSp>
      <p:grpSp>
        <p:nvGrpSpPr>
          <p:cNvPr id="12" name="组合 78">
            <a:extLst>
              <a:ext uri="{FF2B5EF4-FFF2-40B4-BE49-F238E27FC236}">
                <a16:creationId xmlns:a16="http://schemas.microsoft.com/office/drawing/2014/main" id="{8773732D-9078-4999-BE41-5FF25E13C888}"/>
              </a:ext>
            </a:extLst>
          </p:cNvPr>
          <p:cNvGrpSpPr/>
          <p:nvPr/>
        </p:nvGrpSpPr>
        <p:grpSpPr>
          <a:xfrm>
            <a:off x="5211648" y="877402"/>
            <a:ext cx="5061299" cy="2038203"/>
            <a:chOff x="-4056564" y="-1313097"/>
            <a:chExt cx="5899702" cy="2375830"/>
          </a:xfrm>
        </p:grpSpPr>
        <p:pic>
          <p:nvPicPr>
            <p:cNvPr id="13" name="图片 79">
              <a:extLst>
                <a:ext uri="{FF2B5EF4-FFF2-40B4-BE49-F238E27FC236}">
                  <a16:creationId xmlns:a16="http://schemas.microsoft.com/office/drawing/2014/main" id="{A16666B4-01EB-413A-AED6-F4ABD1255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963302" y="-1313097"/>
              <a:ext cx="5806440" cy="17133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4" name="Group 18">
              <a:extLst>
                <a:ext uri="{FF2B5EF4-FFF2-40B4-BE49-F238E27FC236}">
                  <a16:creationId xmlns:a16="http://schemas.microsoft.com/office/drawing/2014/main" id="{79C28BE1-4F20-4EF7-87BA-E4A8863CA824}"/>
                </a:ext>
              </a:extLst>
            </p:cNvPr>
            <p:cNvGrpSpPr/>
            <p:nvPr/>
          </p:nvGrpSpPr>
          <p:grpSpPr>
            <a:xfrm>
              <a:off x="-4056564" y="-478650"/>
              <a:ext cx="4767426" cy="1541383"/>
              <a:chOff x="-4547219" y="-2045568"/>
              <a:chExt cx="4767426" cy="1541383"/>
            </a:xfrm>
          </p:grpSpPr>
          <p:sp>
            <p:nvSpPr>
              <p:cNvPr id="15" name="TextBox 19">
                <a:extLst>
                  <a:ext uri="{FF2B5EF4-FFF2-40B4-BE49-F238E27FC236}">
                    <a16:creationId xmlns:a16="http://schemas.microsoft.com/office/drawing/2014/main" id="{E8847D55-5DB8-4776-B9E1-0FE990179118}"/>
                  </a:ext>
                </a:extLst>
              </p:cNvPr>
              <p:cNvSpPr txBox="1"/>
              <p:nvPr/>
            </p:nvSpPr>
            <p:spPr>
              <a:xfrm>
                <a:off x="-3742367" y="-2045568"/>
                <a:ext cx="3962574" cy="24286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rgbClr val="FF9933"/>
                    </a:solidFill>
                    <a:latin typeface="Bookman Old Style" panose="02050604050505020204" pitchFamily="18" charset="0"/>
                    <a:ea typeface="微软雅黑"/>
                    <a:sym typeface="Arial"/>
                  </a:rPr>
                  <a:t>ВРЕМЯ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rgbClr val="FF9933"/>
                    </a:solidFill>
                    <a:latin typeface="Bookman Old Style" panose="02050604050505020204" pitchFamily="18" charset="0"/>
                    <a:ea typeface="微软雅黑"/>
                    <a:sym typeface="Arial"/>
                  </a:rPr>
                  <a:t>РЕАЛИЗАЦИИ МОДЕЛИ</a:t>
                </a:r>
                <a:endParaRPr lang="zh-CN" altLang="en-US" b="1" dirty="0">
                  <a:solidFill>
                    <a:srgbClr val="FF9933"/>
                  </a:solidFill>
                  <a:latin typeface="Bookman Old Style" panose="02050604050505020204" pitchFamily="18" charset="0"/>
                  <a:ea typeface="微软雅黑"/>
                  <a:sym typeface="Arial"/>
                </a:endParaRPr>
              </a:p>
            </p:txBody>
          </p:sp>
          <p:sp>
            <p:nvSpPr>
              <p:cNvPr id="16" name="TextBox 20">
                <a:extLst>
                  <a:ext uri="{FF2B5EF4-FFF2-40B4-BE49-F238E27FC236}">
                    <a16:creationId xmlns:a16="http://schemas.microsoft.com/office/drawing/2014/main" id="{A9AEE90B-89B1-4F24-86B7-D8F85D0584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4547219" y="-1383160"/>
                <a:ext cx="4490482" cy="878975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sz="1500" dirty="0">
                    <a:solidFill>
                      <a:schemeClr val="accent1">
                        <a:lumMod val="50000"/>
                      </a:schemeClr>
                    </a:solidFill>
                    <a:latin typeface="Bookman Old Style" panose="02050604050505020204" pitchFamily="18" charset="0"/>
                    <a:ea typeface="微软雅黑"/>
                    <a:cs typeface="+mn-ea"/>
                    <a:sym typeface="Arial"/>
                  </a:rPr>
                  <a:t>Модель командного коворкинг наставничества реализуется в течение 9 месяцев</a:t>
                </a:r>
              </a:p>
            </p:txBody>
          </p:sp>
        </p:grpSp>
      </p:grpSp>
      <p:grpSp>
        <p:nvGrpSpPr>
          <p:cNvPr id="17" name="组合 83">
            <a:extLst>
              <a:ext uri="{FF2B5EF4-FFF2-40B4-BE49-F238E27FC236}">
                <a16:creationId xmlns:a16="http://schemas.microsoft.com/office/drawing/2014/main" id="{F5B91AFA-1922-4348-AB33-762513FBBABA}"/>
              </a:ext>
            </a:extLst>
          </p:cNvPr>
          <p:cNvGrpSpPr/>
          <p:nvPr/>
        </p:nvGrpSpPr>
        <p:grpSpPr>
          <a:xfrm>
            <a:off x="5189197" y="4627195"/>
            <a:ext cx="6971890" cy="2244524"/>
            <a:chOff x="2389045" y="2743405"/>
            <a:chExt cx="8126779" cy="2616327"/>
          </a:xfrm>
        </p:grpSpPr>
        <p:pic>
          <p:nvPicPr>
            <p:cNvPr id="18" name="图片 84">
              <a:extLst>
                <a:ext uri="{FF2B5EF4-FFF2-40B4-BE49-F238E27FC236}">
                  <a16:creationId xmlns:a16="http://schemas.microsoft.com/office/drawing/2014/main" id="{B4FDA531-6E06-4F36-A27F-1BF1C2FB2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09383" y="2743405"/>
              <a:ext cx="5806441" cy="171337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9" name="Group 25">
              <a:extLst>
                <a:ext uri="{FF2B5EF4-FFF2-40B4-BE49-F238E27FC236}">
                  <a16:creationId xmlns:a16="http://schemas.microsoft.com/office/drawing/2014/main" id="{5CAE97AE-0338-48B4-AB21-D29DB56DAD30}"/>
                </a:ext>
              </a:extLst>
            </p:cNvPr>
            <p:cNvGrpSpPr/>
            <p:nvPr/>
          </p:nvGrpSpPr>
          <p:grpSpPr>
            <a:xfrm>
              <a:off x="2389045" y="3478663"/>
              <a:ext cx="7204846" cy="1881069"/>
              <a:chOff x="1178300" y="135609"/>
              <a:chExt cx="7204846" cy="1881069"/>
            </a:xfrm>
          </p:grpSpPr>
          <p:sp>
            <p:nvSpPr>
              <p:cNvPr id="20" name="TextBox 26">
                <a:extLst>
                  <a:ext uri="{FF2B5EF4-FFF2-40B4-BE49-F238E27FC236}">
                    <a16:creationId xmlns:a16="http://schemas.microsoft.com/office/drawing/2014/main" id="{D499A6D8-4D7F-4F6E-BE21-7856199FBF05}"/>
                  </a:ext>
                </a:extLst>
              </p:cNvPr>
              <p:cNvSpPr txBox="1"/>
              <p:nvPr/>
            </p:nvSpPr>
            <p:spPr>
              <a:xfrm>
                <a:off x="4420573" y="135609"/>
                <a:ext cx="3962573" cy="24286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pPr algn="dist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ru-RU" altLang="zh-CN" b="1" dirty="0">
                    <a:solidFill>
                      <a:schemeClr val="accent5">
                        <a:lumMod val="50000"/>
                      </a:schemeClr>
                    </a:solidFill>
                    <a:latin typeface="Bookman Old Style" panose="02050604050505020204" pitchFamily="18" charset="0"/>
                    <a:ea typeface="微软雅黑"/>
                    <a:sym typeface="Arial"/>
                  </a:rPr>
                  <a:t>ЗРЕЛОСТЬ МОДЕЛИ</a:t>
                </a:r>
                <a:endParaRPr lang="zh-CN" altLang="en-US" b="1" dirty="0">
                  <a:solidFill>
                    <a:schemeClr val="accent5">
                      <a:lumMod val="50000"/>
                    </a:schemeClr>
                  </a:solidFill>
                  <a:latin typeface="Bookman Old Style" panose="02050604050505020204" pitchFamily="18" charset="0"/>
                  <a:ea typeface="微软雅黑"/>
                  <a:sym typeface="Arial"/>
                </a:endParaRPr>
              </a:p>
            </p:txBody>
          </p:sp>
          <p:sp>
            <p:nvSpPr>
              <p:cNvPr id="21" name="TextBox 27">
                <a:extLst>
                  <a:ext uri="{FF2B5EF4-FFF2-40B4-BE49-F238E27FC236}">
                    <a16:creationId xmlns:a16="http://schemas.microsoft.com/office/drawing/2014/main" id="{E534DA89-AE86-4D8A-A929-0DCDF4DE5DF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78300" y="601442"/>
                <a:ext cx="6484544" cy="141523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Autofit/>
              </a:bodyPr>
              <a:lstStyle/>
              <a:p>
                <a:pPr algn="just">
                  <a:spcAft>
                    <a:spcPts val="0"/>
                  </a:spcAft>
                  <a:tabLst>
                    <a:tab pos="2162810" algn="l"/>
                  </a:tabLst>
                </a:pPr>
                <a:r>
                  <a:rPr lang="ru-RU" sz="150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Модель имеет подверженную эффективность: накоплены фактические данные по показателям, подтверждающим её эффективность. Модель готова к тиражированию внутри и вне МБДОУ</a:t>
                </a:r>
              </a:p>
            </p:txBody>
          </p:sp>
        </p:grp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6544104-3DB2-46DF-B7D0-AD16F1679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4" y="3554670"/>
            <a:ext cx="4302092" cy="3188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1B16EB4-1428-49AD-A45A-14C7DE4B2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4" y="157876"/>
            <a:ext cx="4302092" cy="3226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2974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1738</Words>
  <Application>Microsoft Office PowerPoint</Application>
  <PresentationFormat>Широкоэкранный</PresentationFormat>
  <Paragraphs>273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3" baseType="lpstr">
      <vt:lpstr>等线</vt:lpstr>
      <vt:lpstr>微软雅黑</vt:lpstr>
      <vt:lpstr>Arial</vt:lpstr>
      <vt:lpstr>Bookman Old Style</vt:lpstr>
      <vt:lpstr>Calibri</vt:lpstr>
      <vt:lpstr>Calibri Light</vt:lpstr>
      <vt:lpstr>Century Gothic</vt:lpstr>
      <vt:lpstr>Impact</vt:lpstr>
      <vt:lpstr>Lucida Sans Unicode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Professional</cp:lastModifiedBy>
  <cp:revision>37</cp:revision>
  <dcterms:created xsi:type="dcterms:W3CDTF">2021-05-05T06:53:09Z</dcterms:created>
  <dcterms:modified xsi:type="dcterms:W3CDTF">2024-10-06T16:22:55Z</dcterms:modified>
</cp:coreProperties>
</file>