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embeddedFontLst>
    <p:embeddedFont>
      <p:font typeface="Roboto Medium" charset="0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Poppins" charset="0"/>
      <p:regular r:id="rId30"/>
      <p:bold r:id="rId31"/>
      <p:italic r:id="rId32"/>
      <p:boldItalic r:id="rId33"/>
    </p:embeddedFont>
    <p:embeddedFont>
      <p:font typeface="Homemade Apple" charset="0"/>
      <p:regular r:id="rId34"/>
    </p:embeddedFont>
    <p:embeddedFont>
      <p:font typeface="Roboto" charset="0"/>
      <p:regular r:id="rId35"/>
      <p:bold r:id="rId36"/>
      <p:italic r:id="rId37"/>
      <p:boldItalic r:id="rId38"/>
    </p:embeddedFont>
    <p:embeddedFont>
      <p:font typeface="Griffy" charset="0"/>
      <p:regular r:id="rId39"/>
    </p:embeddedFont>
    <p:embeddedFont>
      <p:font typeface="Abril Fatface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41645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2d3c118276e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2d3c118276e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2d3c118276e_0_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2d3c118276e_0_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2d3cdc0579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2d3cdc0579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d3c118276e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d3c118276e_0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d3c118276e_0_8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d3c118276e_0_8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d3c118276e_0_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d3c118276e_0_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a073618e60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a073618e60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2d3cdc0579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2d3cdc0579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d3cdc0579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d3cdc0579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2d3cdc0579e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2d3cdc0579e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2d3cdc0579e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2d3cdc0579e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d3cdc0579e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d3cdc0579e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d3cdc0579e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d3cdc0579e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facebook.com/SlidesManiaSM/" TargetMode="External"/><Relationship Id="rId7" Type="http://schemas.openxmlformats.org/officeDocument/2006/relationships/hyperlink" Target="https://www.pinterest.com/slidesmania/" TargetMode="External"/><Relationship Id="rId2" Type="http://schemas.openxmlformats.org/officeDocument/2006/relationships/hyperlink" Target="https://slidesmania.com/questions-powerpoint-google-slides/can-i-use-these-templat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hyperlink" Target="https://twitter.com/SlidesManiaSM/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www.instagram.com/slidesmania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725509" y="648979"/>
            <a:ext cx="10740900" cy="55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rot="10800000" flipH="1">
            <a:off x="725621" y="648933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2682300" y="2520775"/>
            <a:ext cx="7153800" cy="1230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682300" y="3976125"/>
            <a:ext cx="7153800" cy="5241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8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-396950" y="2842437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10703737" y="2842437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sp>
        <p:nvSpPr>
          <p:cNvPr id="18" name="Google Shape;18;p2"/>
          <p:cNvSpPr/>
          <p:nvPr/>
        </p:nvSpPr>
        <p:spPr>
          <a:xfrm>
            <a:off x="5077376" y="926200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9207908" y="5131454"/>
            <a:ext cx="9450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0282575" y="1020588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 rot="-2064314">
            <a:off x="1793165" y="1817855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" name="Google Shape;22;p2"/>
          <p:cNvGrpSpPr/>
          <p:nvPr/>
        </p:nvGrpSpPr>
        <p:grpSpPr>
          <a:xfrm rot="8833535">
            <a:off x="6551678" y="4600242"/>
            <a:ext cx="2273755" cy="966829"/>
            <a:chOff x="4590347" y="1490179"/>
            <a:chExt cx="1314037" cy="558745"/>
          </a:xfrm>
        </p:grpSpPr>
        <p:sp>
          <p:nvSpPr>
            <p:cNvPr id="23" name="Google Shape;23;p2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2"/>
          <p:cNvSpPr/>
          <p:nvPr/>
        </p:nvSpPr>
        <p:spPr>
          <a:xfrm rot="2088241">
            <a:off x="1122766" y="5398869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 rot="10800000" flipH="1">
            <a:off x="1954317" y="5779764"/>
            <a:ext cx="2145515" cy="45753"/>
          </a:xfrm>
          <a:custGeom>
            <a:avLst/>
            <a:gdLst/>
            <a:ahLst/>
            <a:cxnLst/>
            <a:rect l="l" t="t" r="r" b="b"/>
            <a:pathLst>
              <a:path w="487617" h="28462" extrusionOk="0">
                <a:moveTo>
                  <a:pt x="0" y="28463"/>
                </a:moveTo>
                <a:cubicBezTo>
                  <a:pt x="161809" y="9817"/>
                  <a:pt x="324749" y="282"/>
                  <a:pt x="487617" y="0"/>
                </a:cubicBezTo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27;p2"/>
          <p:cNvGrpSpPr/>
          <p:nvPr/>
        </p:nvGrpSpPr>
        <p:grpSpPr>
          <a:xfrm>
            <a:off x="1606070" y="4461084"/>
            <a:ext cx="687238" cy="651187"/>
            <a:chOff x="1759452" y="6189595"/>
            <a:chExt cx="687238" cy="651187"/>
          </a:xfrm>
        </p:grpSpPr>
        <p:sp>
          <p:nvSpPr>
            <p:cNvPr id="28" name="Google Shape;28;p2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Google Shape;34;p2"/>
          <p:cNvGrpSpPr/>
          <p:nvPr/>
        </p:nvGrpSpPr>
        <p:grpSpPr>
          <a:xfrm>
            <a:off x="10400088" y="1068016"/>
            <a:ext cx="537539" cy="527370"/>
            <a:chOff x="3769213" y="6330241"/>
            <a:chExt cx="537539" cy="527370"/>
          </a:xfrm>
        </p:grpSpPr>
        <p:sp>
          <p:nvSpPr>
            <p:cNvPr id="35" name="Google Shape;35;p2"/>
            <p:cNvSpPr/>
            <p:nvPr/>
          </p:nvSpPr>
          <p:spPr>
            <a:xfrm>
              <a:off x="3769213" y="6330241"/>
              <a:ext cx="537539" cy="527370"/>
            </a:xfrm>
            <a:custGeom>
              <a:avLst/>
              <a:gdLst/>
              <a:ahLst/>
              <a:cxnLst/>
              <a:rect l="l" t="t" r="r" b="b"/>
              <a:pathLst>
                <a:path w="537539" h="527370" extrusionOk="0">
                  <a:moveTo>
                    <a:pt x="32570" y="392505"/>
                  </a:moveTo>
                  <a:cubicBezTo>
                    <a:pt x="-11502" y="311777"/>
                    <a:pt x="-11079" y="208095"/>
                    <a:pt x="35253" y="128638"/>
                  </a:cubicBezTo>
                  <a:cubicBezTo>
                    <a:pt x="81586" y="49181"/>
                    <a:pt x="172625" y="-2519"/>
                    <a:pt x="264583" y="95"/>
                  </a:cubicBezTo>
                  <a:cubicBezTo>
                    <a:pt x="294247" y="942"/>
                    <a:pt x="323558" y="7017"/>
                    <a:pt x="352233" y="14644"/>
                  </a:cubicBezTo>
                  <a:cubicBezTo>
                    <a:pt x="376458" y="21071"/>
                    <a:pt x="400754" y="28840"/>
                    <a:pt x="421519" y="42895"/>
                  </a:cubicBezTo>
                  <a:cubicBezTo>
                    <a:pt x="441789" y="56668"/>
                    <a:pt x="457752" y="75879"/>
                    <a:pt x="472019" y="95796"/>
                  </a:cubicBezTo>
                  <a:cubicBezTo>
                    <a:pt x="505355" y="142269"/>
                    <a:pt x="531699" y="195594"/>
                    <a:pt x="536714" y="252591"/>
                  </a:cubicBezTo>
                  <a:cubicBezTo>
                    <a:pt x="541729" y="310364"/>
                    <a:pt x="523718" y="369763"/>
                    <a:pt x="487486" y="414965"/>
                  </a:cubicBezTo>
                  <a:cubicBezTo>
                    <a:pt x="463755" y="444629"/>
                    <a:pt x="432961" y="467866"/>
                    <a:pt x="400896" y="488207"/>
                  </a:cubicBezTo>
                  <a:cubicBezTo>
                    <a:pt x="381826" y="500284"/>
                    <a:pt x="361980" y="511585"/>
                    <a:pt x="340438" y="518365"/>
                  </a:cubicBezTo>
                  <a:cubicBezTo>
                    <a:pt x="324264" y="523450"/>
                    <a:pt x="307384" y="525993"/>
                    <a:pt x="290504" y="526911"/>
                  </a:cubicBezTo>
                  <a:cubicBezTo>
                    <a:pt x="191342" y="532561"/>
                    <a:pt x="83846" y="486017"/>
                    <a:pt x="32711" y="39236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028385" y="6383872"/>
              <a:ext cx="2445" cy="64381"/>
            </a:xfrm>
            <a:custGeom>
              <a:avLst/>
              <a:gdLst/>
              <a:ahLst/>
              <a:cxnLst/>
              <a:rect l="l" t="t" r="r" b="b"/>
              <a:pathLst>
                <a:path w="2445" h="64381" extrusionOk="0">
                  <a:moveTo>
                    <a:pt x="186" y="0"/>
                  </a:moveTo>
                  <a:cubicBezTo>
                    <a:pt x="327" y="18999"/>
                    <a:pt x="-874" y="38634"/>
                    <a:pt x="1457" y="57562"/>
                  </a:cubicBezTo>
                  <a:cubicBezTo>
                    <a:pt x="1739" y="60105"/>
                    <a:pt x="2022" y="69075"/>
                    <a:pt x="2446" y="6123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97301" y="6593497"/>
              <a:ext cx="57561" cy="2048"/>
            </a:xfrm>
            <a:custGeom>
              <a:avLst/>
              <a:gdLst/>
              <a:ahLst/>
              <a:cxnLst/>
              <a:rect l="l" t="t" r="r" b="b"/>
              <a:pathLst>
                <a:path w="57561" h="2048" extrusionOk="0">
                  <a:moveTo>
                    <a:pt x="0" y="0"/>
                  </a:moveTo>
                  <a:lnTo>
                    <a:pt x="57562" y="204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029206" y="6762510"/>
              <a:ext cx="1391" cy="49298"/>
            </a:xfrm>
            <a:custGeom>
              <a:avLst/>
              <a:gdLst/>
              <a:ahLst/>
              <a:cxnLst/>
              <a:rect l="l" t="t" r="r" b="b"/>
              <a:pathLst>
                <a:path w="1391" h="49298" extrusionOk="0">
                  <a:moveTo>
                    <a:pt x="0" y="0"/>
                  </a:moveTo>
                  <a:cubicBezTo>
                    <a:pt x="1201" y="16386"/>
                    <a:pt x="1625" y="32842"/>
                    <a:pt x="1271" y="49299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806021" y="6603799"/>
              <a:ext cx="67371" cy="4953"/>
            </a:xfrm>
            <a:custGeom>
              <a:avLst/>
              <a:gdLst/>
              <a:ahLst/>
              <a:cxnLst/>
              <a:rect l="l" t="t" r="r" b="b"/>
              <a:pathLst>
                <a:path w="67371" h="4953" extrusionOk="0">
                  <a:moveTo>
                    <a:pt x="0" y="4953"/>
                  </a:moveTo>
                  <a:cubicBezTo>
                    <a:pt x="20624" y="2764"/>
                    <a:pt x="41247" y="1139"/>
                    <a:pt x="61870" y="9"/>
                  </a:cubicBezTo>
                  <a:cubicBezTo>
                    <a:pt x="64484" y="-132"/>
                    <a:pt x="68298" y="1351"/>
                    <a:pt x="67168" y="36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004640" y="6598359"/>
              <a:ext cx="60296" cy="53656"/>
            </a:xfrm>
            <a:custGeom>
              <a:avLst/>
              <a:gdLst/>
              <a:ahLst/>
              <a:cxnLst/>
              <a:rect l="l" t="t" r="r" b="b"/>
              <a:pathLst>
                <a:path w="60296" h="53656" extrusionOk="0">
                  <a:moveTo>
                    <a:pt x="24213" y="1211"/>
                  </a:moveTo>
                  <a:cubicBezTo>
                    <a:pt x="16373" y="-1048"/>
                    <a:pt x="7686" y="3754"/>
                    <a:pt x="3519" y="10746"/>
                  </a:cubicBezTo>
                  <a:cubicBezTo>
                    <a:pt x="-1425" y="19080"/>
                    <a:pt x="-1002" y="30028"/>
                    <a:pt x="3801" y="38432"/>
                  </a:cubicBezTo>
                  <a:cubicBezTo>
                    <a:pt x="8674" y="46908"/>
                    <a:pt x="17785" y="52699"/>
                    <a:pt x="27461" y="53547"/>
                  </a:cubicBezTo>
                  <a:cubicBezTo>
                    <a:pt x="37138" y="54394"/>
                    <a:pt x="47167" y="50298"/>
                    <a:pt x="53453" y="42811"/>
                  </a:cubicBezTo>
                  <a:cubicBezTo>
                    <a:pt x="60092" y="34901"/>
                    <a:pt x="62281" y="23248"/>
                    <a:pt x="58326" y="13642"/>
                  </a:cubicBezTo>
                  <a:cubicBezTo>
                    <a:pt x="54371" y="4037"/>
                    <a:pt x="44342" y="-2814"/>
                    <a:pt x="24213" y="114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057599" y="6505635"/>
              <a:ext cx="91534" cy="95560"/>
            </a:xfrm>
            <a:custGeom>
              <a:avLst/>
              <a:gdLst/>
              <a:ahLst/>
              <a:cxnLst/>
              <a:rect l="l" t="t" r="r" b="b"/>
              <a:pathLst>
                <a:path w="91534" h="95560" extrusionOk="0">
                  <a:moveTo>
                    <a:pt x="0" y="95560"/>
                  </a:moveTo>
                  <a:lnTo>
                    <a:pt x="9153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961827" y="6533816"/>
              <a:ext cx="51064" cy="65331"/>
            </a:xfrm>
            <a:custGeom>
              <a:avLst/>
              <a:gdLst/>
              <a:ahLst/>
              <a:cxnLst/>
              <a:rect l="l" t="t" r="r" b="b"/>
              <a:pathLst>
                <a:path w="51064" h="65331" extrusionOk="0">
                  <a:moveTo>
                    <a:pt x="51064" y="65331"/>
                  </a:moveTo>
                  <a:cubicBezTo>
                    <a:pt x="33125" y="44284"/>
                    <a:pt x="16103" y="22460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118621" y="6503658"/>
              <a:ext cx="33678" cy="35455"/>
            </a:xfrm>
            <a:custGeom>
              <a:avLst/>
              <a:gdLst/>
              <a:ahLst/>
              <a:cxnLst/>
              <a:rect l="l" t="t" r="r" b="b"/>
              <a:pathLst>
                <a:path w="33678" h="35455" extrusionOk="0">
                  <a:moveTo>
                    <a:pt x="0" y="10524"/>
                  </a:moveTo>
                  <a:lnTo>
                    <a:pt x="33548" y="0"/>
                  </a:lnTo>
                  <a:cubicBezTo>
                    <a:pt x="34184" y="12007"/>
                    <a:pt x="32489" y="24084"/>
                    <a:pt x="28604" y="3545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960693" y="6527514"/>
              <a:ext cx="26135" cy="29891"/>
            </a:xfrm>
            <a:custGeom>
              <a:avLst/>
              <a:gdLst/>
              <a:ahLst/>
              <a:cxnLst/>
              <a:rect l="l" t="t" r="r" b="b"/>
              <a:pathLst>
                <a:path w="26135" h="29891" extrusionOk="0">
                  <a:moveTo>
                    <a:pt x="2970" y="29891"/>
                  </a:moveTo>
                  <a:cubicBezTo>
                    <a:pt x="922" y="20145"/>
                    <a:pt x="-67" y="10186"/>
                    <a:pt x="4" y="298"/>
                  </a:cubicBezTo>
                  <a:cubicBezTo>
                    <a:pt x="215" y="1569"/>
                    <a:pt x="922" y="1075"/>
                    <a:pt x="1133" y="2346"/>
                  </a:cubicBezTo>
                  <a:cubicBezTo>
                    <a:pt x="1133" y="1782"/>
                    <a:pt x="639" y="-196"/>
                    <a:pt x="1133" y="16"/>
                  </a:cubicBezTo>
                  <a:cubicBezTo>
                    <a:pt x="17872" y="6867"/>
                    <a:pt x="18226" y="7149"/>
                    <a:pt x="26136" y="983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" name="Google Shape;45;p2"/>
          <p:cNvSpPr/>
          <p:nvPr/>
        </p:nvSpPr>
        <p:spPr>
          <a:xfrm rot="9520326">
            <a:off x="7479928" y="1218698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2"/>
          <p:cNvGrpSpPr/>
          <p:nvPr/>
        </p:nvGrpSpPr>
        <p:grpSpPr>
          <a:xfrm rot="-2474745">
            <a:off x="4462572" y="4406490"/>
            <a:ext cx="449403" cy="1428141"/>
            <a:chOff x="2748074" y="4303871"/>
            <a:chExt cx="449396" cy="1428120"/>
          </a:xfrm>
        </p:grpSpPr>
        <p:sp>
          <p:nvSpPr>
            <p:cNvPr id="47" name="Google Shape;47;p2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066341" y="5597294"/>
              <a:ext cx="131129" cy="134697"/>
            </a:xfrm>
            <a:custGeom>
              <a:avLst/>
              <a:gdLst/>
              <a:ahLst/>
              <a:cxnLst/>
              <a:rect l="l" t="t" r="r" b="b"/>
              <a:pathLst>
                <a:path w="131129" h="134697" extrusionOk="0">
                  <a:moveTo>
                    <a:pt x="64120" y="7832"/>
                  </a:moveTo>
                  <a:cubicBezTo>
                    <a:pt x="28736" y="19485"/>
                    <a:pt x="2180" y="54093"/>
                    <a:pt x="131" y="91314"/>
                  </a:cubicBezTo>
                  <a:cubicBezTo>
                    <a:pt x="-434" y="100990"/>
                    <a:pt x="696" y="111231"/>
                    <a:pt x="6064" y="119354"/>
                  </a:cubicBezTo>
                  <a:cubicBezTo>
                    <a:pt x="14539" y="132279"/>
                    <a:pt x="32055" y="136870"/>
                    <a:pt x="47099" y="133762"/>
                  </a:cubicBezTo>
                  <a:cubicBezTo>
                    <a:pt x="62143" y="130654"/>
                    <a:pt x="75138" y="121120"/>
                    <a:pt x="86368" y="110525"/>
                  </a:cubicBezTo>
                  <a:cubicBezTo>
                    <a:pt x="99011" y="98659"/>
                    <a:pt x="110170" y="85240"/>
                    <a:pt x="119422" y="70620"/>
                  </a:cubicBezTo>
                  <a:cubicBezTo>
                    <a:pt x="124790" y="62145"/>
                    <a:pt x="129663" y="53034"/>
                    <a:pt x="130864" y="43075"/>
                  </a:cubicBezTo>
                  <a:cubicBezTo>
                    <a:pt x="132700" y="27820"/>
                    <a:pt x="124861" y="11787"/>
                    <a:pt x="111653" y="3877"/>
                  </a:cubicBezTo>
                  <a:cubicBezTo>
                    <a:pt x="98446" y="-4034"/>
                    <a:pt x="83119" y="1616"/>
                    <a:pt x="64050" y="790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" name="Google Shape;50;p2"/>
          <p:cNvSpPr/>
          <p:nvPr/>
        </p:nvSpPr>
        <p:spPr>
          <a:xfrm>
            <a:off x="1438875" y="2813629"/>
            <a:ext cx="767416" cy="1110134"/>
          </a:xfrm>
          <a:custGeom>
            <a:avLst/>
            <a:gdLst/>
            <a:ahLst/>
            <a:cxnLst/>
            <a:rect l="l" t="t" r="r" b="b"/>
            <a:pathLst>
              <a:path w="767416" h="1110134" extrusionOk="0">
                <a:moveTo>
                  <a:pt x="9081" y="8758"/>
                </a:moveTo>
                <a:cubicBezTo>
                  <a:pt x="-6386" y="322206"/>
                  <a:pt x="2372" y="709461"/>
                  <a:pt x="3361" y="735593"/>
                </a:cubicBezTo>
                <a:cubicBezTo>
                  <a:pt x="6892" y="832566"/>
                  <a:pt x="-7304" y="920921"/>
                  <a:pt x="154222" y="910327"/>
                </a:cubicBezTo>
                <a:cubicBezTo>
                  <a:pt x="154222" y="910327"/>
                  <a:pt x="357773" y="912164"/>
                  <a:pt x="430308" y="907432"/>
                </a:cubicBezTo>
                <a:cubicBezTo>
                  <a:pt x="436947" y="991691"/>
                  <a:pt x="438925" y="1110135"/>
                  <a:pt x="438925" y="1110135"/>
                </a:cubicBezTo>
                <a:cubicBezTo>
                  <a:pt x="529187" y="998330"/>
                  <a:pt x="653493" y="906654"/>
                  <a:pt x="767416" y="817169"/>
                </a:cubicBezTo>
                <a:cubicBezTo>
                  <a:pt x="644170" y="734251"/>
                  <a:pt x="535332" y="665247"/>
                  <a:pt x="447259" y="545674"/>
                </a:cubicBezTo>
                <a:cubicBezTo>
                  <a:pt x="443586" y="624495"/>
                  <a:pt x="436170" y="725635"/>
                  <a:pt x="436170" y="725635"/>
                </a:cubicBezTo>
                <a:cubicBezTo>
                  <a:pt x="370698" y="728318"/>
                  <a:pt x="274502" y="725070"/>
                  <a:pt x="274502" y="725070"/>
                </a:cubicBezTo>
                <a:lnTo>
                  <a:pt x="270406" y="0"/>
                </a:lnTo>
                <a:cubicBezTo>
                  <a:pt x="174210" y="15538"/>
                  <a:pt x="107466" y="8758"/>
                  <a:pt x="9152" y="875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" name="Google Shape;51;p2"/>
          <p:cNvGrpSpPr/>
          <p:nvPr/>
        </p:nvGrpSpPr>
        <p:grpSpPr>
          <a:xfrm>
            <a:off x="5147599" y="890737"/>
            <a:ext cx="714761" cy="797669"/>
            <a:chOff x="5932213" y="4153080"/>
            <a:chExt cx="714761" cy="797669"/>
          </a:xfrm>
        </p:grpSpPr>
        <p:sp>
          <p:nvSpPr>
            <p:cNvPr id="52" name="Google Shape;52;p2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9333494" y="5206218"/>
            <a:ext cx="718538" cy="497904"/>
            <a:chOff x="9711053" y="4291818"/>
            <a:chExt cx="718538" cy="497904"/>
          </a:xfrm>
        </p:grpSpPr>
        <p:sp>
          <p:nvSpPr>
            <p:cNvPr id="68" name="Google Shape;68;p2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73;p2"/>
          <p:cNvGrpSpPr/>
          <p:nvPr/>
        </p:nvGrpSpPr>
        <p:grpSpPr>
          <a:xfrm>
            <a:off x="10412711" y="4663833"/>
            <a:ext cx="757664" cy="739072"/>
            <a:chOff x="2714053" y="3696339"/>
            <a:chExt cx="757664" cy="739072"/>
          </a:xfrm>
        </p:grpSpPr>
        <p:sp>
          <p:nvSpPr>
            <p:cNvPr id="74" name="Google Shape;74;p2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81;p2"/>
          <p:cNvGrpSpPr/>
          <p:nvPr/>
        </p:nvGrpSpPr>
        <p:grpSpPr>
          <a:xfrm>
            <a:off x="9377004" y="837727"/>
            <a:ext cx="679947" cy="652506"/>
            <a:chOff x="3896486" y="3679569"/>
            <a:chExt cx="792294" cy="760319"/>
          </a:xfrm>
        </p:grpSpPr>
        <p:sp>
          <p:nvSpPr>
            <p:cNvPr id="82" name="Google Shape;82;p2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2"/>
          <p:cNvGrpSpPr/>
          <p:nvPr/>
        </p:nvGrpSpPr>
        <p:grpSpPr>
          <a:xfrm rot="742108">
            <a:off x="3384135" y="987825"/>
            <a:ext cx="741052" cy="743051"/>
            <a:chOff x="7970244" y="-543333"/>
            <a:chExt cx="741045" cy="743044"/>
          </a:xfrm>
        </p:grpSpPr>
        <p:sp>
          <p:nvSpPr>
            <p:cNvPr id="87" name="Google Shape;87;p2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2"/>
          <p:cNvSpPr/>
          <p:nvPr/>
        </p:nvSpPr>
        <p:spPr>
          <a:xfrm rot="-459229">
            <a:off x="5457546" y="5282478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 rot="-1479810">
            <a:off x="5604310" y="5220668"/>
            <a:ext cx="735272" cy="651165"/>
            <a:chOff x="3116097" y="-1477902"/>
            <a:chExt cx="735251" cy="651147"/>
          </a:xfrm>
        </p:grpSpPr>
        <p:sp>
          <p:nvSpPr>
            <p:cNvPr id="93" name="Google Shape;93;p2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>
  <p:cSld name="CUSTOM_18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1107800" y="2014550"/>
            <a:ext cx="5322600" cy="88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ldrich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1107775" y="2885450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108" name="Google Shape;10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109" name="Google Shape;109;p4"/>
          <p:cNvSpPr/>
          <p:nvPr/>
        </p:nvSpPr>
        <p:spPr>
          <a:xfrm>
            <a:off x="10523938" y="1061050"/>
            <a:ext cx="600300" cy="729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" name="Google Shape;110;p4"/>
          <p:cNvGrpSpPr/>
          <p:nvPr/>
        </p:nvGrpSpPr>
        <p:grpSpPr>
          <a:xfrm>
            <a:off x="10815985" y="3031813"/>
            <a:ext cx="788140" cy="2965544"/>
            <a:chOff x="8686327" y="1939200"/>
            <a:chExt cx="788140" cy="2965544"/>
          </a:xfrm>
        </p:grpSpPr>
        <p:sp>
          <p:nvSpPr>
            <p:cNvPr id="111" name="Google Shape;111;p4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" name="Google Shape;116;p4"/>
          <p:cNvGrpSpPr/>
          <p:nvPr/>
        </p:nvGrpSpPr>
        <p:grpSpPr>
          <a:xfrm rot="742108">
            <a:off x="828210" y="943750"/>
            <a:ext cx="741052" cy="743051"/>
            <a:chOff x="7970244" y="-543333"/>
            <a:chExt cx="741045" cy="743044"/>
          </a:xfrm>
        </p:grpSpPr>
        <p:sp>
          <p:nvSpPr>
            <p:cNvPr id="117" name="Google Shape;117;p4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4"/>
          <p:cNvGrpSpPr/>
          <p:nvPr/>
        </p:nvGrpSpPr>
        <p:grpSpPr>
          <a:xfrm>
            <a:off x="6351594" y="5440918"/>
            <a:ext cx="718538" cy="497904"/>
            <a:chOff x="9711053" y="4291818"/>
            <a:chExt cx="718538" cy="497904"/>
          </a:xfrm>
        </p:grpSpPr>
        <p:sp>
          <p:nvSpPr>
            <p:cNvPr id="122" name="Google Shape;122;p4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4"/>
          <p:cNvSpPr/>
          <p:nvPr/>
        </p:nvSpPr>
        <p:spPr>
          <a:xfrm rot="9520326">
            <a:off x="6364803" y="1001323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" name="Google Shape;128;p4"/>
          <p:cNvGrpSpPr/>
          <p:nvPr/>
        </p:nvGrpSpPr>
        <p:grpSpPr>
          <a:xfrm rot="8833535">
            <a:off x="1821778" y="4894042"/>
            <a:ext cx="2273755" cy="966829"/>
            <a:chOff x="4590347" y="1490179"/>
            <a:chExt cx="1314037" cy="558745"/>
          </a:xfrm>
        </p:grpSpPr>
        <p:sp>
          <p:nvSpPr>
            <p:cNvPr id="129" name="Google Shape;129;p4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4"/>
          <p:cNvGrpSpPr/>
          <p:nvPr/>
        </p:nvGrpSpPr>
        <p:grpSpPr>
          <a:xfrm rot="869819">
            <a:off x="10404787" y="847333"/>
            <a:ext cx="838597" cy="935870"/>
            <a:chOff x="5932213" y="4153080"/>
            <a:chExt cx="714761" cy="797669"/>
          </a:xfrm>
        </p:grpSpPr>
        <p:sp>
          <p:nvSpPr>
            <p:cNvPr id="132" name="Google Shape;132;p4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151" name="Google Shape;151;p5"/>
          <p:cNvSpPr txBox="1">
            <a:spLocks noGrp="1"/>
          </p:cNvSpPr>
          <p:nvPr>
            <p:ph type="title"/>
          </p:nvPr>
        </p:nvSpPr>
        <p:spPr>
          <a:xfrm>
            <a:off x="837275" y="1101675"/>
            <a:ext cx="105318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1"/>
          </p:nvPr>
        </p:nvSpPr>
        <p:spPr>
          <a:xfrm>
            <a:off x="837275" y="2962127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3" name="Google Shape;153;p5"/>
          <p:cNvSpPr txBox="1">
            <a:spLocks noGrp="1"/>
          </p:cNvSpPr>
          <p:nvPr>
            <p:ph type="body" idx="2"/>
          </p:nvPr>
        </p:nvSpPr>
        <p:spPr>
          <a:xfrm>
            <a:off x="4555664" y="2962127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p5"/>
          <p:cNvSpPr txBox="1">
            <a:spLocks noGrp="1"/>
          </p:cNvSpPr>
          <p:nvPr>
            <p:ph type="body" idx="3"/>
          </p:nvPr>
        </p:nvSpPr>
        <p:spPr>
          <a:xfrm>
            <a:off x="837275" y="4869839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5" name="Google Shape;155;p5"/>
          <p:cNvSpPr txBox="1">
            <a:spLocks noGrp="1"/>
          </p:cNvSpPr>
          <p:nvPr>
            <p:ph type="body" idx="4"/>
          </p:nvPr>
        </p:nvSpPr>
        <p:spPr>
          <a:xfrm>
            <a:off x="4555664" y="4869839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5"/>
          <p:cNvSpPr txBox="1">
            <a:spLocks noGrp="1"/>
          </p:cNvSpPr>
          <p:nvPr>
            <p:ph type="title" idx="5"/>
          </p:nvPr>
        </p:nvSpPr>
        <p:spPr>
          <a:xfrm>
            <a:off x="837275" y="23118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7" name="Google Shape;157;p5"/>
          <p:cNvSpPr txBox="1">
            <a:spLocks noGrp="1"/>
          </p:cNvSpPr>
          <p:nvPr>
            <p:ph type="title" idx="6"/>
          </p:nvPr>
        </p:nvSpPr>
        <p:spPr>
          <a:xfrm>
            <a:off x="4555664" y="23118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8" name="Google Shape;158;p5"/>
          <p:cNvSpPr txBox="1">
            <a:spLocks noGrp="1"/>
          </p:cNvSpPr>
          <p:nvPr>
            <p:ph type="title" idx="7"/>
          </p:nvPr>
        </p:nvSpPr>
        <p:spPr>
          <a:xfrm>
            <a:off x="837275" y="42195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9" name="Google Shape;159;p5"/>
          <p:cNvSpPr txBox="1">
            <a:spLocks noGrp="1"/>
          </p:cNvSpPr>
          <p:nvPr>
            <p:ph type="title" idx="8"/>
          </p:nvPr>
        </p:nvSpPr>
        <p:spPr>
          <a:xfrm>
            <a:off x="4555664" y="42195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0" name="Google Shape;160;p5"/>
          <p:cNvSpPr txBox="1">
            <a:spLocks noGrp="1"/>
          </p:cNvSpPr>
          <p:nvPr>
            <p:ph type="body" idx="9"/>
          </p:nvPr>
        </p:nvSpPr>
        <p:spPr>
          <a:xfrm>
            <a:off x="8274053" y="2962127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5"/>
          <p:cNvSpPr txBox="1">
            <a:spLocks noGrp="1"/>
          </p:cNvSpPr>
          <p:nvPr>
            <p:ph type="body" idx="13"/>
          </p:nvPr>
        </p:nvSpPr>
        <p:spPr>
          <a:xfrm>
            <a:off x="8274053" y="4869839"/>
            <a:ext cx="3095400" cy="1236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5"/>
          <p:cNvSpPr txBox="1">
            <a:spLocks noGrp="1"/>
          </p:cNvSpPr>
          <p:nvPr>
            <p:ph type="title" idx="14"/>
          </p:nvPr>
        </p:nvSpPr>
        <p:spPr>
          <a:xfrm>
            <a:off x="8274053" y="23118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3" name="Google Shape;163;p5"/>
          <p:cNvSpPr txBox="1">
            <a:spLocks noGrp="1"/>
          </p:cNvSpPr>
          <p:nvPr>
            <p:ph type="title" idx="15"/>
          </p:nvPr>
        </p:nvSpPr>
        <p:spPr>
          <a:xfrm>
            <a:off x="8274053" y="42195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100">
                <a:highlight>
                  <a:schemeClr val="accent2"/>
                </a:highlight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64" name="Google Shape;164;p5"/>
          <p:cNvSpPr/>
          <p:nvPr/>
        </p:nvSpPr>
        <p:spPr>
          <a:xfrm flipH="1">
            <a:off x="10602025" y="705229"/>
            <a:ext cx="767416" cy="1110134"/>
          </a:xfrm>
          <a:custGeom>
            <a:avLst/>
            <a:gdLst/>
            <a:ahLst/>
            <a:cxnLst/>
            <a:rect l="l" t="t" r="r" b="b"/>
            <a:pathLst>
              <a:path w="767416" h="1110134" extrusionOk="0">
                <a:moveTo>
                  <a:pt x="9081" y="8758"/>
                </a:moveTo>
                <a:cubicBezTo>
                  <a:pt x="-6386" y="322206"/>
                  <a:pt x="2372" y="709461"/>
                  <a:pt x="3361" y="735593"/>
                </a:cubicBezTo>
                <a:cubicBezTo>
                  <a:pt x="6892" y="832566"/>
                  <a:pt x="-7304" y="920921"/>
                  <a:pt x="154222" y="910327"/>
                </a:cubicBezTo>
                <a:cubicBezTo>
                  <a:pt x="154222" y="910327"/>
                  <a:pt x="357773" y="912164"/>
                  <a:pt x="430308" y="907432"/>
                </a:cubicBezTo>
                <a:cubicBezTo>
                  <a:pt x="436947" y="991691"/>
                  <a:pt x="438925" y="1110135"/>
                  <a:pt x="438925" y="1110135"/>
                </a:cubicBezTo>
                <a:cubicBezTo>
                  <a:pt x="529187" y="998330"/>
                  <a:pt x="653493" y="906654"/>
                  <a:pt x="767416" y="817169"/>
                </a:cubicBezTo>
                <a:cubicBezTo>
                  <a:pt x="644170" y="734251"/>
                  <a:pt x="535332" y="665247"/>
                  <a:pt x="447259" y="545674"/>
                </a:cubicBezTo>
                <a:cubicBezTo>
                  <a:pt x="443586" y="624495"/>
                  <a:pt x="436170" y="725635"/>
                  <a:pt x="436170" y="725635"/>
                </a:cubicBezTo>
                <a:cubicBezTo>
                  <a:pt x="370698" y="728318"/>
                  <a:pt x="274502" y="725070"/>
                  <a:pt x="274502" y="725070"/>
                </a:cubicBezTo>
                <a:lnTo>
                  <a:pt x="270406" y="0"/>
                </a:lnTo>
                <a:cubicBezTo>
                  <a:pt x="174210" y="15538"/>
                  <a:pt x="107466" y="8758"/>
                  <a:pt x="9152" y="875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 rot="-459229">
            <a:off x="727621" y="996528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6" name="Google Shape;166;p5"/>
          <p:cNvGrpSpPr/>
          <p:nvPr/>
        </p:nvGrpSpPr>
        <p:grpSpPr>
          <a:xfrm rot="-1479810">
            <a:off x="874385" y="934718"/>
            <a:ext cx="735272" cy="651165"/>
            <a:chOff x="3116097" y="-1477902"/>
            <a:chExt cx="735251" cy="651147"/>
          </a:xfrm>
        </p:grpSpPr>
        <p:sp>
          <p:nvSpPr>
            <p:cNvPr id="167" name="Google Shape;167;p5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5"/>
          <p:cNvGrpSpPr/>
          <p:nvPr/>
        </p:nvGrpSpPr>
        <p:grpSpPr>
          <a:xfrm>
            <a:off x="9844361" y="639008"/>
            <a:ext cx="757664" cy="739072"/>
            <a:chOff x="2714053" y="3696339"/>
            <a:chExt cx="757664" cy="739072"/>
          </a:xfrm>
        </p:grpSpPr>
        <p:sp>
          <p:nvSpPr>
            <p:cNvPr id="176" name="Google Shape;176;p5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 txBox="1">
            <a:spLocks noGrp="1"/>
          </p:cNvSpPr>
          <p:nvPr>
            <p:ph type="title"/>
          </p:nvPr>
        </p:nvSpPr>
        <p:spPr>
          <a:xfrm>
            <a:off x="2451438" y="2012900"/>
            <a:ext cx="7389300" cy="206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6" name="Google Shape;186;p6"/>
          <p:cNvSpPr txBox="1">
            <a:spLocks noGrp="1"/>
          </p:cNvSpPr>
          <p:nvPr>
            <p:ph type="body" idx="1"/>
          </p:nvPr>
        </p:nvSpPr>
        <p:spPr>
          <a:xfrm>
            <a:off x="2451438" y="4096550"/>
            <a:ext cx="7389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87" name="Google Shape;187;p6"/>
          <p:cNvSpPr/>
          <p:nvPr/>
        </p:nvSpPr>
        <p:spPr>
          <a:xfrm>
            <a:off x="6134513" y="243975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10143496" y="5301879"/>
            <a:ext cx="9450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10492238" y="1005038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 rot="-2064314">
            <a:off x="1150852" y="735842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1" name="Google Shape;191;p6"/>
          <p:cNvGrpSpPr/>
          <p:nvPr/>
        </p:nvGrpSpPr>
        <p:grpSpPr>
          <a:xfrm rot="9627747">
            <a:off x="7191034" y="5535176"/>
            <a:ext cx="2295466" cy="966819"/>
            <a:chOff x="4590347" y="1490179"/>
            <a:chExt cx="1314037" cy="558745"/>
          </a:xfrm>
        </p:grpSpPr>
        <p:sp>
          <p:nvSpPr>
            <p:cNvPr id="192" name="Google Shape;192;p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6"/>
          <p:cNvSpPr/>
          <p:nvPr/>
        </p:nvSpPr>
        <p:spPr>
          <a:xfrm rot="2085787">
            <a:off x="1783165" y="5387897"/>
            <a:ext cx="513724" cy="677202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p6"/>
          <p:cNvGrpSpPr/>
          <p:nvPr/>
        </p:nvGrpSpPr>
        <p:grpSpPr>
          <a:xfrm>
            <a:off x="792107" y="4395297"/>
            <a:ext cx="687238" cy="651187"/>
            <a:chOff x="1759452" y="6189595"/>
            <a:chExt cx="687238" cy="651187"/>
          </a:xfrm>
        </p:grpSpPr>
        <p:sp>
          <p:nvSpPr>
            <p:cNvPr id="196" name="Google Shape;196;p6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6"/>
          <p:cNvGrpSpPr/>
          <p:nvPr/>
        </p:nvGrpSpPr>
        <p:grpSpPr>
          <a:xfrm>
            <a:off x="10609751" y="1052466"/>
            <a:ext cx="537539" cy="527370"/>
            <a:chOff x="3769213" y="6330241"/>
            <a:chExt cx="537539" cy="527370"/>
          </a:xfrm>
        </p:grpSpPr>
        <p:sp>
          <p:nvSpPr>
            <p:cNvPr id="203" name="Google Shape;203;p6"/>
            <p:cNvSpPr/>
            <p:nvPr/>
          </p:nvSpPr>
          <p:spPr>
            <a:xfrm>
              <a:off x="3769213" y="6330241"/>
              <a:ext cx="537539" cy="527370"/>
            </a:xfrm>
            <a:custGeom>
              <a:avLst/>
              <a:gdLst/>
              <a:ahLst/>
              <a:cxnLst/>
              <a:rect l="l" t="t" r="r" b="b"/>
              <a:pathLst>
                <a:path w="537539" h="527370" extrusionOk="0">
                  <a:moveTo>
                    <a:pt x="32570" y="392505"/>
                  </a:moveTo>
                  <a:cubicBezTo>
                    <a:pt x="-11502" y="311777"/>
                    <a:pt x="-11079" y="208095"/>
                    <a:pt x="35253" y="128638"/>
                  </a:cubicBezTo>
                  <a:cubicBezTo>
                    <a:pt x="81586" y="49181"/>
                    <a:pt x="172625" y="-2519"/>
                    <a:pt x="264583" y="95"/>
                  </a:cubicBezTo>
                  <a:cubicBezTo>
                    <a:pt x="294247" y="942"/>
                    <a:pt x="323558" y="7017"/>
                    <a:pt x="352233" y="14644"/>
                  </a:cubicBezTo>
                  <a:cubicBezTo>
                    <a:pt x="376458" y="21071"/>
                    <a:pt x="400754" y="28840"/>
                    <a:pt x="421519" y="42895"/>
                  </a:cubicBezTo>
                  <a:cubicBezTo>
                    <a:pt x="441789" y="56668"/>
                    <a:pt x="457752" y="75879"/>
                    <a:pt x="472019" y="95796"/>
                  </a:cubicBezTo>
                  <a:cubicBezTo>
                    <a:pt x="505355" y="142269"/>
                    <a:pt x="531699" y="195594"/>
                    <a:pt x="536714" y="252591"/>
                  </a:cubicBezTo>
                  <a:cubicBezTo>
                    <a:pt x="541729" y="310364"/>
                    <a:pt x="523718" y="369763"/>
                    <a:pt x="487486" y="414965"/>
                  </a:cubicBezTo>
                  <a:cubicBezTo>
                    <a:pt x="463755" y="444629"/>
                    <a:pt x="432961" y="467866"/>
                    <a:pt x="400896" y="488207"/>
                  </a:cubicBezTo>
                  <a:cubicBezTo>
                    <a:pt x="381826" y="500284"/>
                    <a:pt x="361980" y="511585"/>
                    <a:pt x="340438" y="518365"/>
                  </a:cubicBezTo>
                  <a:cubicBezTo>
                    <a:pt x="324264" y="523450"/>
                    <a:pt x="307384" y="525993"/>
                    <a:pt x="290504" y="526911"/>
                  </a:cubicBezTo>
                  <a:cubicBezTo>
                    <a:pt x="191342" y="532561"/>
                    <a:pt x="83846" y="486017"/>
                    <a:pt x="32711" y="39236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028385" y="6383872"/>
              <a:ext cx="2445" cy="64381"/>
            </a:xfrm>
            <a:custGeom>
              <a:avLst/>
              <a:gdLst/>
              <a:ahLst/>
              <a:cxnLst/>
              <a:rect l="l" t="t" r="r" b="b"/>
              <a:pathLst>
                <a:path w="2445" h="64381" extrusionOk="0">
                  <a:moveTo>
                    <a:pt x="186" y="0"/>
                  </a:moveTo>
                  <a:cubicBezTo>
                    <a:pt x="327" y="18999"/>
                    <a:pt x="-874" y="38634"/>
                    <a:pt x="1457" y="57562"/>
                  </a:cubicBezTo>
                  <a:cubicBezTo>
                    <a:pt x="1739" y="60105"/>
                    <a:pt x="2022" y="69075"/>
                    <a:pt x="2446" y="6123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197301" y="6593497"/>
              <a:ext cx="57561" cy="2048"/>
            </a:xfrm>
            <a:custGeom>
              <a:avLst/>
              <a:gdLst/>
              <a:ahLst/>
              <a:cxnLst/>
              <a:rect l="l" t="t" r="r" b="b"/>
              <a:pathLst>
                <a:path w="57561" h="2048" extrusionOk="0">
                  <a:moveTo>
                    <a:pt x="0" y="0"/>
                  </a:moveTo>
                  <a:lnTo>
                    <a:pt x="57562" y="204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029206" y="6762510"/>
              <a:ext cx="1391" cy="49298"/>
            </a:xfrm>
            <a:custGeom>
              <a:avLst/>
              <a:gdLst/>
              <a:ahLst/>
              <a:cxnLst/>
              <a:rect l="l" t="t" r="r" b="b"/>
              <a:pathLst>
                <a:path w="1391" h="49298" extrusionOk="0">
                  <a:moveTo>
                    <a:pt x="0" y="0"/>
                  </a:moveTo>
                  <a:cubicBezTo>
                    <a:pt x="1201" y="16386"/>
                    <a:pt x="1625" y="32842"/>
                    <a:pt x="1271" y="49299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3806021" y="6603799"/>
              <a:ext cx="67371" cy="4953"/>
            </a:xfrm>
            <a:custGeom>
              <a:avLst/>
              <a:gdLst/>
              <a:ahLst/>
              <a:cxnLst/>
              <a:rect l="l" t="t" r="r" b="b"/>
              <a:pathLst>
                <a:path w="67371" h="4953" extrusionOk="0">
                  <a:moveTo>
                    <a:pt x="0" y="4953"/>
                  </a:moveTo>
                  <a:cubicBezTo>
                    <a:pt x="20624" y="2764"/>
                    <a:pt x="41247" y="1139"/>
                    <a:pt x="61870" y="9"/>
                  </a:cubicBezTo>
                  <a:cubicBezTo>
                    <a:pt x="64484" y="-132"/>
                    <a:pt x="68298" y="1351"/>
                    <a:pt x="67168" y="36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4004640" y="6598359"/>
              <a:ext cx="60296" cy="53656"/>
            </a:xfrm>
            <a:custGeom>
              <a:avLst/>
              <a:gdLst/>
              <a:ahLst/>
              <a:cxnLst/>
              <a:rect l="l" t="t" r="r" b="b"/>
              <a:pathLst>
                <a:path w="60296" h="53656" extrusionOk="0">
                  <a:moveTo>
                    <a:pt x="24213" y="1211"/>
                  </a:moveTo>
                  <a:cubicBezTo>
                    <a:pt x="16373" y="-1048"/>
                    <a:pt x="7686" y="3754"/>
                    <a:pt x="3519" y="10746"/>
                  </a:cubicBezTo>
                  <a:cubicBezTo>
                    <a:pt x="-1425" y="19080"/>
                    <a:pt x="-1002" y="30028"/>
                    <a:pt x="3801" y="38432"/>
                  </a:cubicBezTo>
                  <a:cubicBezTo>
                    <a:pt x="8674" y="46908"/>
                    <a:pt x="17785" y="52699"/>
                    <a:pt x="27461" y="53547"/>
                  </a:cubicBezTo>
                  <a:cubicBezTo>
                    <a:pt x="37138" y="54394"/>
                    <a:pt x="47167" y="50298"/>
                    <a:pt x="53453" y="42811"/>
                  </a:cubicBezTo>
                  <a:cubicBezTo>
                    <a:pt x="60092" y="34901"/>
                    <a:pt x="62281" y="23248"/>
                    <a:pt x="58326" y="13642"/>
                  </a:cubicBezTo>
                  <a:cubicBezTo>
                    <a:pt x="54371" y="4037"/>
                    <a:pt x="44342" y="-2814"/>
                    <a:pt x="24213" y="114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057599" y="6505635"/>
              <a:ext cx="91534" cy="95560"/>
            </a:xfrm>
            <a:custGeom>
              <a:avLst/>
              <a:gdLst/>
              <a:ahLst/>
              <a:cxnLst/>
              <a:rect l="l" t="t" r="r" b="b"/>
              <a:pathLst>
                <a:path w="91534" h="95560" extrusionOk="0">
                  <a:moveTo>
                    <a:pt x="0" y="95560"/>
                  </a:moveTo>
                  <a:lnTo>
                    <a:pt x="9153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3961827" y="6533816"/>
              <a:ext cx="51064" cy="65331"/>
            </a:xfrm>
            <a:custGeom>
              <a:avLst/>
              <a:gdLst/>
              <a:ahLst/>
              <a:cxnLst/>
              <a:rect l="l" t="t" r="r" b="b"/>
              <a:pathLst>
                <a:path w="51064" h="65331" extrusionOk="0">
                  <a:moveTo>
                    <a:pt x="51064" y="65331"/>
                  </a:moveTo>
                  <a:cubicBezTo>
                    <a:pt x="33125" y="44284"/>
                    <a:pt x="16103" y="22460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4118621" y="6503658"/>
              <a:ext cx="33678" cy="35455"/>
            </a:xfrm>
            <a:custGeom>
              <a:avLst/>
              <a:gdLst/>
              <a:ahLst/>
              <a:cxnLst/>
              <a:rect l="l" t="t" r="r" b="b"/>
              <a:pathLst>
                <a:path w="33678" h="35455" extrusionOk="0">
                  <a:moveTo>
                    <a:pt x="0" y="10524"/>
                  </a:moveTo>
                  <a:lnTo>
                    <a:pt x="33548" y="0"/>
                  </a:lnTo>
                  <a:cubicBezTo>
                    <a:pt x="34184" y="12007"/>
                    <a:pt x="32489" y="24084"/>
                    <a:pt x="28604" y="3545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3960693" y="6527514"/>
              <a:ext cx="26135" cy="29891"/>
            </a:xfrm>
            <a:custGeom>
              <a:avLst/>
              <a:gdLst/>
              <a:ahLst/>
              <a:cxnLst/>
              <a:rect l="l" t="t" r="r" b="b"/>
              <a:pathLst>
                <a:path w="26135" h="29891" extrusionOk="0">
                  <a:moveTo>
                    <a:pt x="2970" y="29891"/>
                  </a:moveTo>
                  <a:cubicBezTo>
                    <a:pt x="922" y="20145"/>
                    <a:pt x="-67" y="10186"/>
                    <a:pt x="4" y="298"/>
                  </a:cubicBezTo>
                  <a:cubicBezTo>
                    <a:pt x="215" y="1569"/>
                    <a:pt x="922" y="1075"/>
                    <a:pt x="1133" y="2346"/>
                  </a:cubicBezTo>
                  <a:cubicBezTo>
                    <a:pt x="1133" y="1782"/>
                    <a:pt x="639" y="-196"/>
                    <a:pt x="1133" y="16"/>
                  </a:cubicBezTo>
                  <a:cubicBezTo>
                    <a:pt x="17872" y="6867"/>
                    <a:pt x="18226" y="7149"/>
                    <a:pt x="26136" y="983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6"/>
          <p:cNvSpPr/>
          <p:nvPr/>
        </p:nvSpPr>
        <p:spPr>
          <a:xfrm rot="9520326">
            <a:off x="7924615" y="408123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6"/>
          <p:cNvGrpSpPr/>
          <p:nvPr/>
        </p:nvGrpSpPr>
        <p:grpSpPr>
          <a:xfrm rot="-4452001">
            <a:off x="3795180" y="5250259"/>
            <a:ext cx="372275" cy="1536667"/>
            <a:chOff x="2748074" y="4303871"/>
            <a:chExt cx="377938" cy="1362206"/>
          </a:xfrm>
        </p:grpSpPr>
        <p:sp>
          <p:nvSpPr>
            <p:cNvPr id="215" name="Google Shape;215;p6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6"/>
          <p:cNvGrpSpPr/>
          <p:nvPr/>
        </p:nvGrpSpPr>
        <p:grpSpPr>
          <a:xfrm>
            <a:off x="6204737" y="208512"/>
            <a:ext cx="714761" cy="797669"/>
            <a:chOff x="5932213" y="4153080"/>
            <a:chExt cx="714761" cy="797669"/>
          </a:xfrm>
        </p:grpSpPr>
        <p:sp>
          <p:nvSpPr>
            <p:cNvPr id="218" name="Google Shape;218;p6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3" name="Google Shape;233;p6"/>
          <p:cNvGrpSpPr/>
          <p:nvPr/>
        </p:nvGrpSpPr>
        <p:grpSpPr>
          <a:xfrm>
            <a:off x="10269082" y="5376643"/>
            <a:ext cx="718538" cy="497904"/>
            <a:chOff x="9711053" y="4291818"/>
            <a:chExt cx="718538" cy="497904"/>
          </a:xfrm>
        </p:grpSpPr>
        <p:sp>
          <p:nvSpPr>
            <p:cNvPr id="234" name="Google Shape;234;p6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9" name="Google Shape;239;p6"/>
          <p:cNvGrpSpPr/>
          <p:nvPr/>
        </p:nvGrpSpPr>
        <p:grpSpPr>
          <a:xfrm>
            <a:off x="9320367" y="634202"/>
            <a:ext cx="679947" cy="652506"/>
            <a:chOff x="3896486" y="3679569"/>
            <a:chExt cx="792294" cy="760319"/>
          </a:xfrm>
        </p:grpSpPr>
        <p:sp>
          <p:nvSpPr>
            <p:cNvPr id="240" name="Google Shape;240;p6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6"/>
          <p:cNvSpPr/>
          <p:nvPr/>
        </p:nvSpPr>
        <p:spPr>
          <a:xfrm rot="-9375345">
            <a:off x="10849480" y="4062267"/>
            <a:ext cx="714866" cy="712533"/>
          </a:xfrm>
          <a:custGeom>
            <a:avLst/>
            <a:gdLst/>
            <a:ahLst/>
            <a:cxnLst/>
            <a:rect l="l" t="t" r="r" b="b"/>
            <a:pathLst>
              <a:path w="715141" h="712807" extrusionOk="0">
                <a:moveTo>
                  <a:pt x="2958" y="351568"/>
                </a:moveTo>
                <a:cubicBezTo>
                  <a:pt x="22389" y="312420"/>
                  <a:pt x="43725" y="271272"/>
                  <a:pt x="81253" y="248888"/>
                </a:cubicBezTo>
                <a:cubicBezTo>
                  <a:pt x="118782" y="226504"/>
                  <a:pt x="177170" y="233553"/>
                  <a:pt x="194029" y="273844"/>
                </a:cubicBezTo>
                <a:cubicBezTo>
                  <a:pt x="201554" y="291846"/>
                  <a:pt x="200602" y="314516"/>
                  <a:pt x="215079" y="327470"/>
                </a:cubicBezTo>
                <a:cubicBezTo>
                  <a:pt x="237273" y="347281"/>
                  <a:pt x="271468" y="327088"/>
                  <a:pt x="292804" y="306419"/>
                </a:cubicBezTo>
                <a:cubicBezTo>
                  <a:pt x="315473" y="284512"/>
                  <a:pt x="338714" y="257270"/>
                  <a:pt x="335380" y="225933"/>
                </a:cubicBezTo>
                <a:cubicBezTo>
                  <a:pt x="332618" y="199263"/>
                  <a:pt x="310425" y="177927"/>
                  <a:pt x="285469" y="168212"/>
                </a:cubicBezTo>
                <a:cubicBezTo>
                  <a:pt x="260514" y="158496"/>
                  <a:pt x="233082" y="158210"/>
                  <a:pt x="206316" y="158020"/>
                </a:cubicBezTo>
                <a:cubicBezTo>
                  <a:pt x="238416" y="87821"/>
                  <a:pt x="297471" y="30289"/>
                  <a:pt x="368527" y="0"/>
                </a:cubicBezTo>
                <a:cubicBezTo>
                  <a:pt x="384719" y="31337"/>
                  <a:pt x="405294" y="60293"/>
                  <a:pt x="429582" y="85916"/>
                </a:cubicBezTo>
                <a:cubicBezTo>
                  <a:pt x="444251" y="101441"/>
                  <a:pt x="461301" y="116205"/>
                  <a:pt x="482065" y="121349"/>
                </a:cubicBezTo>
                <a:cubicBezTo>
                  <a:pt x="502830" y="126492"/>
                  <a:pt x="528071" y="118967"/>
                  <a:pt x="537215" y="99631"/>
                </a:cubicBezTo>
                <a:cubicBezTo>
                  <a:pt x="545407" y="82105"/>
                  <a:pt x="538739" y="60960"/>
                  <a:pt x="544073" y="42386"/>
                </a:cubicBezTo>
                <a:cubicBezTo>
                  <a:pt x="552169" y="14288"/>
                  <a:pt x="587221" y="667"/>
                  <a:pt x="615606" y="7906"/>
                </a:cubicBezTo>
                <a:cubicBezTo>
                  <a:pt x="643990" y="15145"/>
                  <a:pt x="665802" y="38005"/>
                  <a:pt x="681900" y="62484"/>
                </a:cubicBezTo>
                <a:cubicBezTo>
                  <a:pt x="699426" y="89059"/>
                  <a:pt x="710094" y="128778"/>
                  <a:pt x="685995" y="149543"/>
                </a:cubicBezTo>
                <a:cubicBezTo>
                  <a:pt x="659707" y="172117"/>
                  <a:pt x="607605" y="156686"/>
                  <a:pt x="593603" y="188404"/>
                </a:cubicBezTo>
                <a:cubicBezTo>
                  <a:pt x="584650" y="208693"/>
                  <a:pt x="600842" y="230505"/>
                  <a:pt x="615796" y="246793"/>
                </a:cubicBezTo>
                <a:lnTo>
                  <a:pt x="715142" y="354235"/>
                </a:lnTo>
                <a:cubicBezTo>
                  <a:pt x="684852" y="359664"/>
                  <a:pt x="667803" y="390906"/>
                  <a:pt x="651991" y="417290"/>
                </a:cubicBezTo>
                <a:cubicBezTo>
                  <a:pt x="636180" y="443675"/>
                  <a:pt x="609510" y="471392"/>
                  <a:pt x="579792" y="463487"/>
                </a:cubicBezTo>
                <a:cubicBezTo>
                  <a:pt x="534262" y="451390"/>
                  <a:pt x="540930" y="375380"/>
                  <a:pt x="499401" y="353187"/>
                </a:cubicBezTo>
                <a:cubicBezTo>
                  <a:pt x="467873" y="336328"/>
                  <a:pt x="430154" y="361283"/>
                  <a:pt x="407199" y="388620"/>
                </a:cubicBezTo>
                <a:cubicBezTo>
                  <a:pt x="390149" y="409004"/>
                  <a:pt x="375290" y="432911"/>
                  <a:pt x="374242" y="459391"/>
                </a:cubicBezTo>
                <a:cubicBezTo>
                  <a:pt x="373195" y="485870"/>
                  <a:pt x="390149" y="514541"/>
                  <a:pt x="416247" y="518636"/>
                </a:cubicBezTo>
                <a:cubicBezTo>
                  <a:pt x="429392" y="520732"/>
                  <a:pt x="443298" y="516636"/>
                  <a:pt x="455967" y="520637"/>
                </a:cubicBezTo>
                <a:cubicBezTo>
                  <a:pt x="474445" y="526447"/>
                  <a:pt x="484161" y="548354"/>
                  <a:pt x="481589" y="567595"/>
                </a:cubicBezTo>
                <a:cubicBezTo>
                  <a:pt x="479017" y="586835"/>
                  <a:pt x="467111" y="603409"/>
                  <a:pt x="453966" y="617696"/>
                </a:cubicBezTo>
                <a:cubicBezTo>
                  <a:pt x="421391" y="653034"/>
                  <a:pt x="379005" y="679133"/>
                  <a:pt x="332809" y="692277"/>
                </a:cubicBezTo>
                <a:cubicBezTo>
                  <a:pt x="320997" y="657416"/>
                  <a:pt x="307758" y="620459"/>
                  <a:pt x="278421" y="598361"/>
                </a:cubicBezTo>
                <a:cubicBezTo>
                  <a:pt x="249084" y="576263"/>
                  <a:pt x="198411" y="578930"/>
                  <a:pt x="183552" y="612553"/>
                </a:cubicBezTo>
                <a:cubicBezTo>
                  <a:pt x="174884" y="632174"/>
                  <a:pt x="180599" y="655796"/>
                  <a:pt x="172027" y="675418"/>
                </a:cubicBezTo>
                <a:cubicBezTo>
                  <a:pt x="164883" y="691705"/>
                  <a:pt x="148881" y="702564"/>
                  <a:pt x="132117" y="708184"/>
                </a:cubicBezTo>
                <a:cubicBezTo>
                  <a:pt x="84873" y="723805"/>
                  <a:pt x="27818" y="698468"/>
                  <a:pt x="7815" y="652939"/>
                </a:cubicBezTo>
                <a:cubicBezTo>
                  <a:pt x="-12187" y="607409"/>
                  <a:pt x="7625" y="548164"/>
                  <a:pt x="51059" y="523970"/>
                </a:cubicBezTo>
                <a:cubicBezTo>
                  <a:pt x="64108" y="516636"/>
                  <a:pt x="79158" y="512064"/>
                  <a:pt x="89540" y="501205"/>
                </a:cubicBezTo>
                <a:cubicBezTo>
                  <a:pt x="108114" y="481870"/>
                  <a:pt x="104685" y="448913"/>
                  <a:pt x="89064" y="427101"/>
                </a:cubicBezTo>
                <a:cubicBezTo>
                  <a:pt x="73443" y="405289"/>
                  <a:pt x="48964" y="391954"/>
                  <a:pt x="2958" y="351472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5" name="Google Shape;245;p6"/>
          <p:cNvGrpSpPr/>
          <p:nvPr/>
        </p:nvGrpSpPr>
        <p:grpSpPr>
          <a:xfrm rot="742108">
            <a:off x="2515098" y="469450"/>
            <a:ext cx="741052" cy="743051"/>
            <a:chOff x="7970244" y="-543333"/>
            <a:chExt cx="741045" cy="743044"/>
          </a:xfrm>
        </p:grpSpPr>
        <p:sp>
          <p:nvSpPr>
            <p:cNvPr id="246" name="Google Shape;246;p6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0" name="Google Shape;250;p6"/>
          <p:cNvSpPr/>
          <p:nvPr/>
        </p:nvSpPr>
        <p:spPr>
          <a:xfrm rot="-459229">
            <a:off x="5457646" y="5822053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6"/>
          <p:cNvGrpSpPr/>
          <p:nvPr/>
        </p:nvGrpSpPr>
        <p:grpSpPr>
          <a:xfrm rot="-1479810">
            <a:off x="5604410" y="5760243"/>
            <a:ext cx="735272" cy="651165"/>
            <a:chOff x="3116097" y="-1477902"/>
            <a:chExt cx="735251" cy="651147"/>
          </a:xfrm>
        </p:grpSpPr>
        <p:sp>
          <p:nvSpPr>
            <p:cNvPr id="252" name="Google Shape;252;p6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0" name="Google Shape;260;p6"/>
          <p:cNvGrpSpPr/>
          <p:nvPr/>
        </p:nvGrpSpPr>
        <p:grpSpPr>
          <a:xfrm rot="5029432">
            <a:off x="4334584" y="-214391"/>
            <a:ext cx="361479" cy="1726500"/>
            <a:chOff x="2748074" y="4303871"/>
            <a:chExt cx="377938" cy="1362206"/>
          </a:xfrm>
        </p:grpSpPr>
        <p:sp>
          <p:nvSpPr>
            <p:cNvPr id="261" name="Google Shape;261;p6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3" name="Google Shape;263;p6"/>
          <p:cNvGrpSpPr/>
          <p:nvPr/>
        </p:nvGrpSpPr>
        <p:grpSpPr>
          <a:xfrm rot="10252777">
            <a:off x="11194058" y="2151723"/>
            <a:ext cx="377916" cy="1362127"/>
            <a:chOff x="2748074" y="4303871"/>
            <a:chExt cx="377938" cy="1362206"/>
          </a:xfrm>
        </p:grpSpPr>
        <p:sp>
          <p:nvSpPr>
            <p:cNvPr id="264" name="Google Shape;264;p6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6"/>
          <p:cNvGrpSpPr/>
          <p:nvPr/>
        </p:nvGrpSpPr>
        <p:grpSpPr>
          <a:xfrm rot="-4227851" flipH="1">
            <a:off x="-46310" y="2627722"/>
            <a:ext cx="1905455" cy="802537"/>
            <a:chOff x="4590347" y="1490179"/>
            <a:chExt cx="1314037" cy="558745"/>
          </a:xfrm>
        </p:grpSpPr>
        <p:sp>
          <p:nvSpPr>
            <p:cNvPr id="267" name="Google Shape;267;p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7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273" name="Google Shape;273;p7"/>
          <p:cNvSpPr txBox="1">
            <a:spLocks noGrp="1"/>
          </p:cNvSpPr>
          <p:nvPr>
            <p:ph type="subTitle" idx="1"/>
          </p:nvPr>
        </p:nvSpPr>
        <p:spPr>
          <a:xfrm>
            <a:off x="873350" y="1813775"/>
            <a:ext cx="4961100" cy="580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74" name="Google Shape;274;p7"/>
          <p:cNvSpPr txBox="1">
            <a:spLocks noGrp="1"/>
          </p:cNvSpPr>
          <p:nvPr>
            <p:ph type="subTitle" idx="2"/>
          </p:nvPr>
        </p:nvSpPr>
        <p:spPr>
          <a:xfrm>
            <a:off x="6464148" y="1813775"/>
            <a:ext cx="4960800" cy="580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75" name="Google Shape;275;p7"/>
          <p:cNvSpPr txBox="1">
            <a:spLocks noGrp="1"/>
          </p:cNvSpPr>
          <p:nvPr>
            <p:ph type="title"/>
          </p:nvPr>
        </p:nvSpPr>
        <p:spPr>
          <a:xfrm>
            <a:off x="873350" y="9887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76" name="Google Shape;276;p7"/>
          <p:cNvSpPr txBox="1">
            <a:spLocks noGrp="1"/>
          </p:cNvSpPr>
          <p:nvPr>
            <p:ph type="body" idx="3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77" name="Google Shape;277;p7"/>
          <p:cNvSpPr txBox="1">
            <a:spLocks noGrp="1"/>
          </p:cNvSpPr>
          <p:nvPr>
            <p:ph type="body" idx="4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pic>
        <p:nvPicPr>
          <p:cNvPr id="278" name="Google Shape;27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grpSp>
        <p:nvGrpSpPr>
          <p:cNvPr id="279" name="Google Shape;279;p7"/>
          <p:cNvGrpSpPr/>
          <p:nvPr/>
        </p:nvGrpSpPr>
        <p:grpSpPr>
          <a:xfrm rot="-5192582">
            <a:off x="10617286" y="5243584"/>
            <a:ext cx="449405" cy="1428148"/>
            <a:chOff x="2748074" y="4303871"/>
            <a:chExt cx="449396" cy="1428120"/>
          </a:xfrm>
        </p:grpSpPr>
        <p:sp>
          <p:nvSpPr>
            <p:cNvPr id="280" name="Google Shape;280;p7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7"/>
            <p:cNvSpPr/>
            <p:nvPr/>
          </p:nvSpPr>
          <p:spPr>
            <a:xfrm>
              <a:off x="3066341" y="5597294"/>
              <a:ext cx="131129" cy="134697"/>
            </a:xfrm>
            <a:custGeom>
              <a:avLst/>
              <a:gdLst/>
              <a:ahLst/>
              <a:cxnLst/>
              <a:rect l="l" t="t" r="r" b="b"/>
              <a:pathLst>
                <a:path w="131129" h="134697" extrusionOk="0">
                  <a:moveTo>
                    <a:pt x="64120" y="7832"/>
                  </a:moveTo>
                  <a:cubicBezTo>
                    <a:pt x="28736" y="19485"/>
                    <a:pt x="2180" y="54093"/>
                    <a:pt x="131" y="91314"/>
                  </a:cubicBezTo>
                  <a:cubicBezTo>
                    <a:pt x="-434" y="100990"/>
                    <a:pt x="696" y="111231"/>
                    <a:pt x="6064" y="119354"/>
                  </a:cubicBezTo>
                  <a:cubicBezTo>
                    <a:pt x="14539" y="132279"/>
                    <a:pt x="32055" y="136870"/>
                    <a:pt x="47099" y="133762"/>
                  </a:cubicBezTo>
                  <a:cubicBezTo>
                    <a:pt x="62143" y="130654"/>
                    <a:pt x="75138" y="121120"/>
                    <a:pt x="86368" y="110525"/>
                  </a:cubicBezTo>
                  <a:cubicBezTo>
                    <a:pt x="99011" y="98659"/>
                    <a:pt x="110170" y="85240"/>
                    <a:pt x="119422" y="70620"/>
                  </a:cubicBezTo>
                  <a:cubicBezTo>
                    <a:pt x="124790" y="62145"/>
                    <a:pt x="129663" y="53034"/>
                    <a:pt x="130864" y="43075"/>
                  </a:cubicBezTo>
                  <a:cubicBezTo>
                    <a:pt x="132700" y="27820"/>
                    <a:pt x="124861" y="11787"/>
                    <a:pt x="111653" y="3877"/>
                  </a:cubicBezTo>
                  <a:cubicBezTo>
                    <a:pt x="98446" y="-4034"/>
                    <a:pt x="83119" y="1616"/>
                    <a:pt x="64050" y="7902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" name="Google Shape;283;p7"/>
          <p:cNvGrpSpPr/>
          <p:nvPr/>
        </p:nvGrpSpPr>
        <p:grpSpPr>
          <a:xfrm rot="742108">
            <a:off x="872285" y="5386300"/>
            <a:ext cx="741052" cy="743051"/>
            <a:chOff x="7970244" y="-543333"/>
            <a:chExt cx="741045" cy="743044"/>
          </a:xfrm>
        </p:grpSpPr>
        <p:sp>
          <p:nvSpPr>
            <p:cNvPr id="284" name="Google Shape;284;p7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7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7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7"/>
          <p:cNvSpPr/>
          <p:nvPr/>
        </p:nvSpPr>
        <p:spPr>
          <a:xfrm>
            <a:off x="9061002" y="5568900"/>
            <a:ext cx="7185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9" name="Google Shape;289;p7"/>
          <p:cNvGrpSpPr/>
          <p:nvPr/>
        </p:nvGrpSpPr>
        <p:grpSpPr>
          <a:xfrm>
            <a:off x="9186594" y="5643668"/>
            <a:ext cx="718538" cy="497904"/>
            <a:chOff x="9711053" y="4291818"/>
            <a:chExt cx="718538" cy="497904"/>
          </a:xfrm>
        </p:grpSpPr>
        <p:sp>
          <p:nvSpPr>
            <p:cNvPr id="290" name="Google Shape;290;p7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8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300" name="Google Shape;300;p8"/>
          <p:cNvSpPr txBox="1">
            <a:spLocks noGrp="1"/>
          </p:cNvSpPr>
          <p:nvPr>
            <p:ph type="subTitle" idx="1"/>
          </p:nvPr>
        </p:nvSpPr>
        <p:spPr>
          <a:xfrm>
            <a:off x="2199000" y="2247825"/>
            <a:ext cx="77940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01" name="Google Shape;301;p8"/>
          <p:cNvSpPr txBox="1">
            <a:spLocks noGrp="1"/>
          </p:cNvSpPr>
          <p:nvPr>
            <p:ph type="title"/>
          </p:nvPr>
        </p:nvSpPr>
        <p:spPr>
          <a:xfrm>
            <a:off x="2199000" y="119802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02" name="Google Shape;302;p8"/>
          <p:cNvSpPr txBox="1">
            <a:spLocks noGrp="1"/>
          </p:cNvSpPr>
          <p:nvPr>
            <p:ph type="body" idx="2"/>
          </p:nvPr>
        </p:nvSpPr>
        <p:spPr>
          <a:xfrm>
            <a:off x="2199000" y="2908000"/>
            <a:ext cx="7794000" cy="217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303" name="Google Shape;303;p8"/>
          <p:cNvGrpSpPr/>
          <p:nvPr/>
        </p:nvGrpSpPr>
        <p:grpSpPr>
          <a:xfrm>
            <a:off x="10824011" y="5368933"/>
            <a:ext cx="757664" cy="739072"/>
            <a:chOff x="2714053" y="3696339"/>
            <a:chExt cx="757664" cy="739072"/>
          </a:xfrm>
        </p:grpSpPr>
        <p:sp>
          <p:nvSpPr>
            <p:cNvPr id="304" name="Google Shape;304;p8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8"/>
          <p:cNvSpPr/>
          <p:nvPr/>
        </p:nvSpPr>
        <p:spPr>
          <a:xfrm>
            <a:off x="10850275" y="695326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2" name="Google Shape;312;p8"/>
          <p:cNvGrpSpPr/>
          <p:nvPr/>
        </p:nvGrpSpPr>
        <p:grpSpPr>
          <a:xfrm>
            <a:off x="10876004" y="684690"/>
            <a:ext cx="679947" cy="652506"/>
            <a:chOff x="3896486" y="3679569"/>
            <a:chExt cx="792294" cy="760319"/>
          </a:xfrm>
        </p:grpSpPr>
        <p:sp>
          <p:nvSpPr>
            <p:cNvPr id="313" name="Google Shape;313;p8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7" name="Google Shape;317;p8"/>
          <p:cNvGrpSpPr/>
          <p:nvPr/>
        </p:nvGrpSpPr>
        <p:grpSpPr>
          <a:xfrm rot="9627747">
            <a:off x="841321" y="5255051"/>
            <a:ext cx="2295466" cy="966819"/>
            <a:chOff x="4590347" y="1490179"/>
            <a:chExt cx="1314037" cy="558745"/>
          </a:xfrm>
        </p:grpSpPr>
        <p:sp>
          <p:nvSpPr>
            <p:cNvPr id="318" name="Google Shape;318;p8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0" name="Google Shape;320;p8"/>
          <p:cNvSpPr/>
          <p:nvPr/>
        </p:nvSpPr>
        <p:spPr>
          <a:xfrm rot="1751628">
            <a:off x="735175" y="598534"/>
            <a:ext cx="614979" cy="824788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 rot="3827317">
            <a:off x="538555" y="3018412"/>
            <a:ext cx="1008217" cy="628304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9"/>
          <p:cNvSpPr/>
          <p:nvPr/>
        </p:nvSpPr>
        <p:spPr>
          <a:xfrm>
            <a:off x="725509" y="648979"/>
            <a:ext cx="10740900" cy="5559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-396950" y="2842437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326" name="Google Shape;32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10703737" y="2842437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sp>
        <p:nvSpPr>
          <p:cNvPr id="327" name="Google Shape;327;p9"/>
          <p:cNvSpPr txBox="1">
            <a:spLocks noGrp="1"/>
          </p:cNvSpPr>
          <p:nvPr>
            <p:ph type="title"/>
          </p:nvPr>
        </p:nvSpPr>
        <p:spPr>
          <a:xfrm>
            <a:off x="1488150" y="1873525"/>
            <a:ext cx="91854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328" name="Google Shape;328;p9"/>
          <p:cNvSpPr txBox="1">
            <a:spLocks noGrp="1"/>
          </p:cNvSpPr>
          <p:nvPr>
            <p:ph type="subTitle" idx="1"/>
          </p:nvPr>
        </p:nvSpPr>
        <p:spPr>
          <a:xfrm>
            <a:off x="824750" y="5363650"/>
            <a:ext cx="105552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9"/>
          <p:cNvSpPr/>
          <p:nvPr/>
        </p:nvSpPr>
        <p:spPr>
          <a:xfrm rot="-9520326" flipH="1">
            <a:off x="904428" y="1013573"/>
            <a:ext cx="1007564" cy="627897"/>
          </a:xfrm>
          <a:custGeom>
            <a:avLst/>
            <a:gdLst/>
            <a:ahLst/>
            <a:cxnLst/>
            <a:rect l="l" t="t" r="r" b="b"/>
            <a:pathLst>
              <a:path w="618491" h="385433" extrusionOk="0">
                <a:moveTo>
                  <a:pt x="0" y="190908"/>
                </a:moveTo>
                <a:cubicBezTo>
                  <a:pt x="30794" y="254191"/>
                  <a:pt x="58763" y="318887"/>
                  <a:pt x="83836" y="384712"/>
                </a:cubicBezTo>
                <a:cubicBezTo>
                  <a:pt x="170143" y="390221"/>
                  <a:pt x="256239" y="363665"/>
                  <a:pt x="332376" y="322700"/>
                </a:cubicBezTo>
                <a:cubicBezTo>
                  <a:pt x="471443" y="247834"/>
                  <a:pt x="556974" y="149449"/>
                  <a:pt x="575267" y="123811"/>
                </a:cubicBezTo>
                <a:cubicBezTo>
                  <a:pt x="596879" y="157854"/>
                  <a:pt x="601117" y="163645"/>
                  <a:pt x="618491" y="179678"/>
                </a:cubicBezTo>
                <a:lnTo>
                  <a:pt x="616796" y="0"/>
                </a:lnTo>
                <a:cubicBezTo>
                  <a:pt x="556974" y="7416"/>
                  <a:pt x="496446" y="8758"/>
                  <a:pt x="436341" y="4097"/>
                </a:cubicBezTo>
                <a:cubicBezTo>
                  <a:pt x="455481" y="19917"/>
                  <a:pt x="470666" y="40329"/>
                  <a:pt x="480343" y="63142"/>
                </a:cubicBezTo>
                <a:cubicBezTo>
                  <a:pt x="396436" y="122540"/>
                  <a:pt x="308151" y="183704"/>
                  <a:pt x="206305" y="197759"/>
                </a:cubicBezTo>
                <a:cubicBezTo>
                  <a:pt x="143305" y="206446"/>
                  <a:pt x="47603" y="193945"/>
                  <a:pt x="0" y="19090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9"/>
          <p:cNvSpPr/>
          <p:nvPr/>
        </p:nvSpPr>
        <p:spPr>
          <a:xfrm rot="-459229">
            <a:off x="931621" y="5290178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1" name="Google Shape;331;p9"/>
          <p:cNvGrpSpPr/>
          <p:nvPr/>
        </p:nvGrpSpPr>
        <p:grpSpPr>
          <a:xfrm rot="-1479810">
            <a:off x="1078385" y="5228368"/>
            <a:ext cx="735272" cy="651165"/>
            <a:chOff x="3116097" y="-1477902"/>
            <a:chExt cx="735251" cy="651147"/>
          </a:xfrm>
        </p:grpSpPr>
        <p:sp>
          <p:nvSpPr>
            <p:cNvPr id="332" name="Google Shape;332;p9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0" name="Google Shape;340;p9"/>
          <p:cNvSpPr/>
          <p:nvPr/>
        </p:nvSpPr>
        <p:spPr>
          <a:xfrm rot="8735686">
            <a:off x="10585365" y="836705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CUSTOM_7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0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567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345" name="Google Shape;345;p10"/>
          <p:cNvSpPr txBox="1">
            <a:spLocks noGrp="1"/>
          </p:cNvSpPr>
          <p:nvPr>
            <p:ph type="title"/>
          </p:nvPr>
        </p:nvSpPr>
        <p:spPr>
          <a:xfrm>
            <a:off x="1567050" y="1231650"/>
            <a:ext cx="9057900" cy="444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46" name="Google Shape;346;p10"/>
          <p:cNvSpPr/>
          <p:nvPr/>
        </p:nvSpPr>
        <p:spPr>
          <a:xfrm flipH="1">
            <a:off x="10252350" y="2205079"/>
            <a:ext cx="767416" cy="1110134"/>
          </a:xfrm>
          <a:custGeom>
            <a:avLst/>
            <a:gdLst/>
            <a:ahLst/>
            <a:cxnLst/>
            <a:rect l="l" t="t" r="r" b="b"/>
            <a:pathLst>
              <a:path w="767416" h="1110134" extrusionOk="0">
                <a:moveTo>
                  <a:pt x="9081" y="8758"/>
                </a:moveTo>
                <a:cubicBezTo>
                  <a:pt x="-6386" y="322206"/>
                  <a:pt x="2372" y="709461"/>
                  <a:pt x="3361" y="735593"/>
                </a:cubicBezTo>
                <a:cubicBezTo>
                  <a:pt x="6892" y="832566"/>
                  <a:pt x="-7304" y="920921"/>
                  <a:pt x="154222" y="910327"/>
                </a:cubicBezTo>
                <a:cubicBezTo>
                  <a:pt x="154222" y="910327"/>
                  <a:pt x="357773" y="912164"/>
                  <a:pt x="430308" y="907432"/>
                </a:cubicBezTo>
                <a:cubicBezTo>
                  <a:pt x="436947" y="991691"/>
                  <a:pt x="438925" y="1110135"/>
                  <a:pt x="438925" y="1110135"/>
                </a:cubicBezTo>
                <a:cubicBezTo>
                  <a:pt x="529187" y="998330"/>
                  <a:pt x="653493" y="906654"/>
                  <a:pt x="767416" y="817169"/>
                </a:cubicBezTo>
                <a:cubicBezTo>
                  <a:pt x="644170" y="734251"/>
                  <a:pt x="535332" y="665247"/>
                  <a:pt x="447259" y="545674"/>
                </a:cubicBezTo>
                <a:cubicBezTo>
                  <a:pt x="443586" y="624495"/>
                  <a:pt x="436170" y="725635"/>
                  <a:pt x="436170" y="725635"/>
                </a:cubicBezTo>
                <a:cubicBezTo>
                  <a:pt x="370698" y="728318"/>
                  <a:pt x="274502" y="725070"/>
                  <a:pt x="274502" y="725070"/>
                </a:cubicBezTo>
                <a:lnTo>
                  <a:pt x="270406" y="0"/>
                </a:lnTo>
                <a:cubicBezTo>
                  <a:pt x="174210" y="15538"/>
                  <a:pt x="107466" y="8758"/>
                  <a:pt x="9152" y="8758"/>
                </a:cubicBezTo>
                <a:close/>
              </a:path>
            </a:pathLst>
          </a:custGeom>
          <a:solidFill>
            <a:schemeClr val="accent2"/>
          </a:solidFill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7" name="Google Shape;347;p10"/>
          <p:cNvGrpSpPr/>
          <p:nvPr/>
        </p:nvGrpSpPr>
        <p:grpSpPr>
          <a:xfrm>
            <a:off x="840270" y="4004284"/>
            <a:ext cx="687238" cy="651187"/>
            <a:chOff x="1759452" y="6189595"/>
            <a:chExt cx="687238" cy="651187"/>
          </a:xfrm>
        </p:grpSpPr>
        <p:sp>
          <p:nvSpPr>
            <p:cNvPr id="348" name="Google Shape;348;p10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4" name="Google Shape;354;p10"/>
          <p:cNvSpPr/>
          <p:nvPr/>
        </p:nvSpPr>
        <p:spPr>
          <a:xfrm rot="-459229">
            <a:off x="871446" y="1096053"/>
            <a:ext cx="882966" cy="5272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5" name="Google Shape;355;p10"/>
          <p:cNvGrpSpPr/>
          <p:nvPr/>
        </p:nvGrpSpPr>
        <p:grpSpPr>
          <a:xfrm rot="-1479810">
            <a:off x="1018210" y="1034243"/>
            <a:ext cx="735272" cy="651165"/>
            <a:chOff x="3116097" y="-1477902"/>
            <a:chExt cx="735251" cy="651147"/>
          </a:xfrm>
        </p:grpSpPr>
        <p:sp>
          <p:nvSpPr>
            <p:cNvPr id="356" name="Google Shape;356;p10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0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0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0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4" name="Google Shape;364;p10"/>
          <p:cNvGrpSpPr/>
          <p:nvPr/>
        </p:nvGrpSpPr>
        <p:grpSpPr>
          <a:xfrm>
            <a:off x="9377004" y="837727"/>
            <a:ext cx="679947" cy="652506"/>
            <a:chOff x="3896486" y="3679569"/>
            <a:chExt cx="792294" cy="760319"/>
          </a:xfrm>
        </p:grpSpPr>
        <p:sp>
          <p:nvSpPr>
            <p:cNvPr id="365" name="Google Shape;365;p10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0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9" name="Google Shape;369;p10"/>
          <p:cNvSpPr/>
          <p:nvPr/>
        </p:nvSpPr>
        <p:spPr>
          <a:xfrm rot="-5657992">
            <a:off x="1640545" y="5341179"/>
            <a:ext cx="715367" cy="713032"/>
          </a:xfrm>
          <a:custGeom>
            <a:avLst/>
            <a:gdLst/>
            <a:ahLst/>
            <a:cxnLst/>
            <a:rect l="l" t="t" r="r" b="b"/>
            <a:pathLst>
              <a:path w="715141" h="712807" extrusionOk="0">
                <a:moveTo>
                  <a:pt x="2958" y="351568"/>
                </a:moveTo>
                <a:cubicBezTo>
                  <a:pt x="22389" y="312420"/>
                  <a:pt x="43725" y="271272"/>
                  <a:pt x="81253" y="248888"/>
                </a:cubicBezTo>
                <a:cubicBezTo>
                  <a:pt x="118782" y="226504"/>
                  <a:pt x="177170" y="233553"/>
                  <a:pt x="194029" y="273844"/>
                </a:cubicBezTo>
                <a:cubicBezTo>
                  <a:pt x="201554" y="291846"/>
                  <a:pt x="200602" y="314516"/>
                  <a:pt x="215079" y="327470"/>
                </a:cubicBezTo>
                <a:cubicBezTo>
                  <a:pt x="237273" y="347281"/>
                  <a:pt x="271468" y="327088"/>
                  <a:pt x="292804" y="306419"/>
                </a:cubicBezTo>
                <a:cubicBezTo>
                  <a:pt x="315473" y="284512"/>
                  <a:pt x="338714" y="257270"/>
                  <a:pt x="335380" y="225933"/>
                </a:cubicBezTo>
                <a:cubicBezTo>
                  <a:pt x="332618" y="199263"/>
                  <a:pt x="310425" y="177927"/>
                  <a:pt x="285469" y="168212"/>
                </a:cubicBezTo>
                <a:cubicBezTo>
                  <a:pt x="260514" y="158496"/>
                  <a:pt x="233082" y="158210"/>
                  <a:pt x="206316" y="158020"/>
                </a:cubicBezTo>
                <a:cubicBezTo>
                  <a:pt x="238416" y="87821"/>
                  <a:pt x="297471" y="30289"/>
                  <a:pt x="368527" y="0"/>
                </a:cubicBezTo>
                <a:cubicBezTo>
                  <a:pt x="384719" y="31337"/>
                  <a:pt x="405294" y="60293"/>
                  <a:pt x="429582" y="85916"/>
                </a:cubicBezTo>
                <a:cubicBezTo>
                  <a:pt x="444251" y="101441"/>
                  <a:pt x="461301" y="116205"/>
                  <a:pt x="482065" y="121349"/>
                </a:cubicBezTo>
                <a:cubicBezTo>
                  <a:pt x="502830" y="126492"/>
                  <a:pt x="528071" y="118967"/>
                  <a:pt x="537215" y="99631"/>
                </a:cubicBezTo>
                <a:cubicBezTo>
                  <a:pt x="545407" y="82105"/>
                  <a:pt x="538739" y="60960"/>
                  <a:pt x="544073" y="42386"/>
                </a:cubicBezTo>
                <a:cubicBezTo>
                  <a:pt x="552169" y="14288"/>
                  <a:pt x="587221" y="667"/>
                  <a:pt x="615606" y="7906"/>
                </a:cubicBezTo>
                <a:cubicBezTo>
                  <a:pt x="643990" y="15145"/>
                  <a:pt x="665802" y="38005"/>
                  <a:pt x="681900" y="62484"/>
                </a:cubicBezTo>
                <a:cubicBezTo>
                  <a:pt x="699426" y="89059"/>
                  <a:pt x="710094" y="128778"/>
                  <a:pt x="685995" y="149543"/>
                </a:cubicBezTo>
                <a:cubicBezTo>
                  <a:pt x="659707" y="172117"/>
                  <a:pt x="607605" y="156686"/>
                  <a:pt x="593603" y="188404"/>
                </a:cubicBezTo>
                <a:cubicBezTo>
                  <a:pt x="584650" y="208693"/>
                  <a:pt x="600842" y="230505"/>
                  <a:pt x="615796" y="246793"/>
                </a:cubicBezTo>
                <a:lnTo>
                  <a:pt x="715142" y="354235"/>
                </a:lnTo>
                <a:cubicBezTo>
                  <a:pt x="684852" y="359664"/>
                  <a:pt x="667803" y="390906"/>
                  <a:pt x="651991" y="417290"/>
                </a:cubicBezTo>
                <a:cubicBezTo>
                  <a:pt x="636180" y="443675"/>
                  <a:pt x="609510" y="471392"/>
                  <a:pt x="579792" y="463487"/>
                </a:cubicBezTo>
                <a:cubicBezTo>
                  <a:pt x="534262" y="451390"/>
                  <a:pt x="540930" y="375380"/>
                  <a:pt x="499401" y="353187"/>
                </a:cubicBezTo>
                <a:cubicBezTo>
                  <a:pt x="467873" y="336328"/>
                  <a:pt x="430154" y="361283"/>
                  <a:pt x="407199" y="388620"/>
                </a:cubicBezTo>
                <a:cubicBezTo>
                  <a:pt x="390149" y="409004"/>
                  <a:pt x="375290" y="432911"/>
                  <a:pt x="374242" y="459391"/>
                </a:cubicBezTo>
                <a:cubicBezTo>
                  <a:pt x="373195" y="485870"/>
                  <a:pt x="390149" y="514541"/>
                  <a:pt x="416247" y="518636"/>
                </a:cubicBezTo>
                <a:cubicBezTo>
                  <a:pt x="429392" y="520732"/>
                  <a:pt x="443298" y="516636"/>
                  <a:pt x="455967" y="520637"/>
                </a:cubicBezTo>
                <a:cubicBezTo>
                  <a:pt x="474445" y="526447"/>
                  <a:pt x="484161" y="548354"/>
                  <a:pt x="481589" y="567595"/>
                </a:cubicBezTo>
                <a:cubicBezTo>
                  <a:pt x="479017" y="586835"/>
                  <a:pt x="467111" y="603409"/>
                  <a:pt x="453966" y="617696"/>
                </a:cubicBezTo>
                <a:cubicBezTo>
                  <a:pt x="421391" y="653034"/>
                  <a:pt x="379005" y="679133"/>
                  <a:pt x="332809" y="692277"/>
                </a:cubicBezTo>
                <a:cubicBezTo>
                  <a:pt x="320997" y="657416"/>
                  <a:pt x="307758" y="620459"/>
                  <a:pt x="278421" y="598361"/>
                </a:cubicBezTo>
                <a:cubicBezTo>
                  <a:pt x="249084" y="576263"/>
                  <a:pt x="198411" y="578930"/>
                  <a:pt x="183552" y="612553"/>
                </a:cubicBezTo>
                <a:cubicBezTo>
                  <a:pt x="174884" y="632174"/>
                  <a:pt x="180599" y="655796"/>
                  <a:pt x="172027" y="675418"/>
                </a:cubicBezTo>
                <a:cubicBezTo>
                  <a:pt x="164883" y="691705"/>
                  <a:pt x="148881" y="702564"/>
                  <a:pt x="132117" y="708184"/>
                </a:cubicBezTo>
                <a:cubicBezTo>
                  <a:pt x="84873" y="723805"/>
                  <a:pt x="27818" y="698468"/>
                  <a:pt x="7815" y="652939"/>
                </a:cubicBezTo>
                <a:cubicBezTo>
                  <a:pt x="-12187" y="607409"/>
                  <a:pt x="7625" y="548164"/>
                  <a:pt x="51059" y="523970"/>
                </a:cubicBezTo>
                <a:cubicBezTo>
                  <a:pt x="64108" y="516636"/>
                  <a:pt x="79158" y="512064"/>
                  <a:pt x="89540" y="501205"/>
                </a:cubicBezTo>
                <a:cubicBezTo>
                  <a:pt x="108114" y="481870"/>
                  <a:pt x="104685" y="448913"/>
                  <a:pt x="89064" y="427101"/>
                </a:cubicBezTo>
                <a:cubicBezTo>
                  <a:pt x="73443" y="405289"/>
                  <a:pt x="48964" y="391954"/>
                  <a:pt x="2958" y="351472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0"/>
          <p:cNvSpPr/>
          <p:nvPr/>
        </p:nvSpPr>
        <p:spPr>
          <a:xfrm>
            <a:off x="5077376" y="926200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1" name="Google Shape;371;p10"/>
          <p:cNvGrpSpPr/>
          <p:nvPr/>
        </p:nvGrpSpPr>
        <p:grpSpPr>
          <a:xfrm>
            <a:off x="5147599" y="890737"/>
            <a:ext cx="714761" cy="797669"/>
            <a:chOff x="5932213" y="4153080"/>
            <a:chExt cx="714761" cy="797669"/>
          </a:xfrm>
        </p:grpSpPr>
        <p:sp>
          <p:nvSpPr>
            <p:cNvPr id="372" name="Google Shape;372;p10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0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10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10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10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10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0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0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0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10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7" name="Google Shape;387;p10"/>
          <p:cNvSpPr/>
          <p:nvPr/>
        </p:nvSpPr>
        <p:spPr>
          <a:xfrm rot="10114145" flipH="1">
            <a:off x="4295394" y="5483630"/>
            <a:ext cx="5455075" cy="429327"/>
          </a:xfrm>
          <a:custGeom>
            <a:avLst/>
            <a:gdLst/>
            <a:ahLst/>
            <a:cxnLst/>
            <a:rect l="l" t="t" r="r" b="b"/>
            <a:pathLst>
              <a:path w="367104" h="25643" extrusionOk="0">
                <a:moveTo>
                  <a:pt x="0" y="25643"/>
                </a:moveTo>
                <a:cubicBezTo>
                  <a:pt x="7545" y="24000"/>
                  <a:pt x="25624" y="16529"/>
                  <a:pt x="45271" y="15782"/>
                </a:cubicBezTo>
                <a:cubicBezTo>
                  <a:pt x="64919" y="15035"/>
                  <a:pt x="95548" y="22654"/>
                  <a:pt x="117885" y="21160"/>
                </a:cubicBezTo>
                <a:cubicBezTo>
                  <a:pt x="140222" y="19666"/>
                  <a:pt x="158750" y="6966"/>
                  <a:pt x="179294" y="6817"/>
                </a:cubicBezTo>
                <a:cubicBezTo>
                  <a:pt x="199838" y="6668"/>
                  <a:pt x="218066" y="21385"/>
                  <a:pt x="241150" y="20264"/>
                </a:cubicBezTo>
                <a:cubicBezTo>
                  <a:pt x="264234" y="19143"/>
                  <a:pt x="296806" y="840"/>
                  <a:pt x="317798" y="93"/>
                </a:cubicBezTo>
                <a:cubicBezTo>
                  <a:pt x="338790" y="-654"/>
                  <a:pt x="358886" y="13167"/>
                  <a:pt x="367104" y="15782"/>
                </a:cubicBezTo>
              </a:path>
            </a:pathLst>
          </a:custGeom>
          <a:noFill/>
          <a:ln w="19050" cap="flat" cmpd="sng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88" name="Google Shape;388;p10"/>
          <p:cNvGrpSpPr/>
          <p:nvPr/>
        </p:nvGrpSpPr>
        <p:grpSpPr>
          <a:xfrm rot="742108">
            <a:off x="9674261" y="4568293"/>
            <a:ext cx="685711" cy="709428"/>
            <a:chOff x="8025585" y="-543333"/>
            <a:chExt cx="685704" cy="709421"/>
          </a:xfrm>
        </p:grpSpPr>
        <p:sp>
          <p:nvSpPr>
            <p:cNvPr id="389" name="Google Shape;389;p10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10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56791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395" name="Google Shape;395;p11"/>
          <p:cNvSpPr txBox="1">
            <a:spLocks noGrp="1"/>
          </p:cNvSpPr>
          <p:nvPr>
            <p:ph type="subTitle" idx="1"/>
          </p:nvPr>
        </p:nvSpPr>
        <p:spPr>
          <a:xfrm>
            <a:off x="1217550" y="1898902"/>
            <a:ext cx="9755100" cy="410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96" name="Google Shape;396;p11"/>
          <p:cNvSpPr txBox="1">
            <a:spLocks noGrp="1"/>
          </p:cNvSpPr>
          <p:nvPr>
            <p:ph type="subTitle" idx="2"/>
          </p:nvPr>
        </p:nvSpPr>
        <p:spPr>
          <a:xfrm>
            <a:off x="1217550" y="3250751"/>
            <a:ext cx="9755100" cy="410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97" name="Google Shape;397;p11"/>
          <p:cNvSpPr txBox="1">
            <a:spLocks noGrp="1"/>
          </p:cNvSpPr>
          <p:nvPr>
            <p:ph type="subTitle" idx="3"/>
          </p:nvPr>
        </p:nvSpPr>
        <p:spPr>
          <a:xfrm>
            <a:off x="1217550" y="4526402"/>
            <a:ext cx="9755100" cy="410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98" name="Google Shape;398;p11"/>
          <p:cNvSpPr txBox="1">
            <a:spLocks noGrp="1"/>
          </p:cNvSpPr>
          <p:nvPr>
            <p:ph type="title"/>
          </p:nvPr>
        </p:nvSpPr>
        <p:spPr>
          <a:xfrm>
            <a:off x="1218450" y="942774"/>
            <a:ext cx="9755100" cy="71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99" name="Google Shape;399;p11"/>
          <p:cNvSpPr txBox="1">
            <a:spLocks noGrp="1"/>
          </p:cNvSpPr>
          <p:nvPr>
            <p:ph type="body" idx="4"/>
          </p:nvPr>
        </p:nvSpPr>
        <p:spPr>
          <a:xfrm>
            <a:off x="1217550" y="2309394"/>
            <a:ext cx="9755100" cy="867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0" name="Google Shape;400;p11"/>
          <p:cNvSpPr txBox="1">
            <a:spLocks noGrp="1"/>
          </p:cNvSpPr>
          <p:nvPr>
            <p:ph type="body" idx="5"/>
          </p:nvPr>
        </p:nvSpPr>
        <p:spPr>
          <a:xfrm>
            <a:off x="1217550" y="3650530"/>
            <a:ext cx="9755100" cy="86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1" name="Google Shape;401;p11"/>
          <p:cNvSpPr txBox="1">
            <a:spLocks noGrp="1"/>
          </p:cNvSpPr>
          <p:nvPr>
            <p:ph type="body" idx="6"/>
          </p:nvPr>
        </p:nvSpPr>
        <p:spPr>
          <a:xfrm>
            <a:off x="1217550" y="4913779"/>
            <a:ext cx="9756900" cy="86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grpSp>
        <p:nvGrpSpPr>
          <p:cNvPr id="402" name="Google Shape;402;p11"/>
          <p:cNvGrpSpPr/>
          <p:nvPr/>
        </p:nvGrpSpPr>
        <p:grpSpPr>
          <a:xfrm rot="-5192582">
            <a:off x="10617963" y="5310219"/>
            <a:ext cx="377945" cy="1362233"/>
            <a:chOff x="2748074" y="4303871"/>
            <a:chExt cx="377938" cy="1362206"/>
          </a:xfrm>
        </p:grpSpPr>
        <p:sp>
          <p:nvSpPr>
            <p:cNvPr id="403" name="Google Shape;403;p11"/>
            <p:cNvSpPr/>
            <p:nvPr/>
          </p:nvSpPr>
          <p:spPr>
            <a:xfrm>
              <a:off x="2748074" y="4326119"/>
              <a:ext cx="377938" cy="1339958"/>
            </a:xfrm>
            <a:custGeom>
              <a:avLst/>
              <a:gdLst/>
              <a:ahLst/>
              <a:cxnLst/>
              <a:rect l="l" t="t" r="r" b="b"/>
              <a:pathLst>
                <a:path w="377938" h="1339958" extrusionOk="0">
                  <a:moveTo>
                    <a:pt x="377939" y="1339958"/>
                  </a:moveTo>
                  <a:cubicBezTo>
                    <a:pt x="225806" y="1229072"/>
                    <a:pt x="122688" y="1061260"/>
                    <a:pt x="58629" y="884195"/>
                  </a:cubicBezTo>
                  <a:cubicBezTo>
                    <a:pt x="38853" y="829599"/>
                    <a:pt x="22467" y="773661"/>
                    <a:pt x="12155" y="716523"/>
                  </a:cubicBezTo>
                  <a:cubicBezTo>
                    <a:pt x="-33965" y="460143"/>
                    <a:pt x="53261" y="183563"/>
                    <a:pt x="238095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2804725" y="4303871"/>
              <a:ext cx="203762" cy="172473"/>
            </a:xfrm>
            <a:custGeom>
              <a:avLst/>
              <a:gdLst/>
              <a:ahLst/>
              <a:cxnLst/>
              <a:rect l="l" t="t" r="r" b="b"/>
              <a:pathLst>
                <a:path w="203762" h="172473" extrusionOk="0">
                  <a:moveTo>
                    <a:pt x="0" y="80304"/>
                  </a:moveTo>
                  <a:lnTo>
                    <a:pt x="136101" y="25850"/>
                  </a:lnTo>
                  <a:cubicBezTo>
                    <a:pt x="153546" y="18858"/>
                    <a:pt x="171203" y="11795"/>
                    <a:pt x="185823" y="0"/>
                  </a:cubicBezTo>
                  <a:cubicBezTo>
                    <a:pt x="181656" y="57986"/>
                    <a:pt x="187800" y="116607"/>
                    <a:pt x="203762" y="17247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5" name="Google Shape;405;p11"/>
          <p:cNvGrpSpPr/>
          <p:nvPr/>
        </p:nvGrpSpPr>
        <p:grpSpPr>
          <a:xfrm rot="-10057892">
            <a:off x="10756260" y="700450"/>
            <a:ext cx="741052" cy="743051"/>
            <a:chOff x="7970244" y="-543333"/>
            <a:chExt cx="741045" cy="743044"/>
          </a:xfrm>
        </p:grpSpPr>
        <p:sp>
          <p:nvSpPr>
            <p:cNvPr id="406" name="Google Shape;406;p11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0" name="Google Shape;410;p1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eam">
  <p:cSld name="CUSTOM_8_1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2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2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" name="Google Shape;41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15" name="Google Shape;415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16" name="Google Shape;416;p12"/>
          <p:cNvSpPr txBox="1">
            <a:spLocks noGrp="1"/>
          </p:cNvSpPr>
          <p:nvPr>
            <p:ph type="subTitle" idx="1"/>
          </p:nvPr>
        </p:nvSpPr>
        <p:spPr>
          <a:xfrm>
            <a:off x="1189052" y="4020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17" name="Google Shape;417;p12"/>
          <p:cNvSpPr txBox="1">
            <a:spLocks noGrp="1"/>
          </p:cNvSpPr>
          <p:nvPr>
            <p:ph type="subTitle" idx="2"/>
          </p:nvPr>
        </p:nvSpPr>
        <p:spPr>
          <a:xfrm>
            <a:off x="4713302" y="4020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18" name="Google Shape;418;p12"/>
          <p:cNvSpPr txBox="1">
            <a:spLocks noGrp="1"/>
          </p:cNvSpPr>
          <p:nvPr>
            <p:ph type="subTitle" idx="3"/>
          </p:nvPr>
        </p:nvSpPr>
        <p:spPr>
          <a:xfrm>
            <a:off x="8237552" y="40206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19" name="Google Shape;419;p12"/>
          <p:cNvSpPr txBox="1">
            <a:spLocks noGrp="1"/>
          </p:cNvSpPr>
          <p:nvPr>
            <p:ph type="title"/>
          </p:nvPr>
        </p:nvSpPr>
        <p:spPr>
          <a:xfrm>
            <a:off x="1189050" y="8981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20" name="Google Shape;420;p12"/>
          <p:cNvSpPr txBox="1">
            <a:spLocks noGrp="1"/>
          </p:cNvSpPr>
          <p:nvPr>
            <p:ph type="body" idx="4"/>
          </p:nvPr>
        </p:nvSpPr>
        <p:spPr>
          <a:xfrm>
            <a:off x="1189050" y="4458625"/>
            <a:ext cx="26589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21" name="Google Shape;421;p12"/>
          <p:cNvSpPr txBox="1">
            <a:spLocks noGrp="1"/>
          </p:cNvSpPr>
          <p:nvPr>
            <p:ph type="body" idx="5"/>
          </p:nvPr>
        </p:nvSpPr>
        <p:spPr>
          <a:xfrm>
            <a:off x="4713300" y="4447196"/>
            <a:ext cx="26589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22" name="Google Shape;422;p12"/>
          <p:cNvSpPr txBox="1">
            <a:spLocks noGrp="1"/>
          </p:cNvSpPr>
          <p:nvPr>
            <p:ph type="body" idx="6"/>
          </p:nvPr>
        </p:nvSpPr>
        <p:spPr>
          <a:xfrm>
            <a:off x="8237550" y="4433967"/>
            <a:ext cx="26589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3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3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6" name="Google Shape;426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27" name="Google Shape;42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28" name="Google Shape;428;p13"/>
          <p:cNvSpPr txBox="1">
            <a:spLocks noGrp="1"/>
          </p:cNvSpPr>
          <p:nvPr>
            <p:ph type="title"/>
          </p:nvPr>
        </p:nvSpPr>
        <p:spPr>
          <a:xfrm>
            <a:off x="868475" y="1727000"/>
            <a:ext cx="4458300" cy="23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429" name="Google Shape;429;p13"/>
          <p:cNvSpPr txBox="1">
            <a:spLocks noGrp="1"/>
          </p:cNvSpPr>
          <p:nvPr>
            <p:ph type="subTitle" idx="1"/>
          </p:nvPr>
        </p:nvSpPr>
        <p:spPr>
          <a:xfrm>
            <a:off x="868475" y="5029775"/>
            <a:ext cx="44583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0" name="Google Shape;430;p13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CUSTOM_11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4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35" name="Google Shape;43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36" name="Google Shape;436;p14"/>
          <p:cNvSpPr txBox="1">
            <a:spLocks noGrp="1"/>
          </p:cNvSpPr>
          <p:nvPr>
            <p:ph type="title" hasCustomPrompt="1"/>
          </p:nvPr>
        </p:nvSpPr>
        <p:spPr>
          <a:xfrm>
            <a:off x="715025" y="2378150"/>
            <a:ext cx="29484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437" name="Google Shape;437;p14"/>
          <p:cNvSpPr txBox="1">
            <a:spLocks noGrp="1"/>
          </p:cNvSpPr>
          <p:nvPr>
            <p:ph type="title" idx="2"/>
          </p:nvPr>
        </p:nvSpPr>
        <p:spPr>
          <a:xfrm>
            <a:off x="715025" y="898175"/>
            <a:ext cx="10714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>
            <a:endParaRPr/>
          </a:p>
        </p:txBody>
      </p:sp>
      <p:sp>
        <p:nvSpPr>
          <p:cNvPr id="438" name="Google Shape;438;p14"/>
          <p:cNvSpPr txBox="1">
            <a:spLocks noGrp="1"/>
          </p:cNvSpPr>
          <p:nvPr>
            <p:ph type="title" idx="3" hasCustomPrompt="1"/>
          </p:nvPr>
        </p:nvSpPr>
        <p:spPr>
          <a:xfrm>
            <a:off x="4516336" y="2378150"/>
            <a:ext cx="29484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439" name="Google Shape;439;p14"/>
          <p:cNvSpPr txBox="1">
            <a:spLocks noGrp="1"/>
          </p:cNvSpPr>
          <p:nvPr>
            <p:ph type="title" idx="4" hasCustomPrompt="1"/>
          </p:nvPr>
        </p:nvSpPr>
        <p:spPr>
          <a:xfrm>
            <a:off x="8481454" y="2378150"/>
            <a:ext cx="29484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440" name="Google Shape;440;p14"/>
          <p:cNvSpPr txBox="1">
            <a:spLocks noGrp="1"/>
          </p:cNvSpPr>
          <p:nvPr>
            <p:ph type="body" idx="1"/>
          </p:nvPr>
        </p:nvSpPr>
        <p:spPr>
          <a:xfrm>
            <a:off x="8481446" y="3619725"/>
            <a:ext cx="2948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41" name="Google Shape;441;p14"/>
          <p:cNvSpPr txBox="1">
            <a:spLocks noGrp="1"/>
          </p:cNvSpPr>
          <p:nvPr>
            <p:ph type="body" idx="5"/>
          </p:nvPr>
        </p:nvSpPr>
        <p:spPr>
          <a:xfrm>
            <a:off x="4516345" y="3608575"/>
            <a:ext cx="2948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42" name="Google Shape;442;p14"/>
          <p:cNvSpPr txBox="1">
            <a:spLocks noGrp="1"/>
          </p:cNvSpPr>
          <p:nvPr>
            <p:ph type="body" idx="6"/>
          </p:nvPr>
        </p:nvSpPr>
        <p:spPr>
          <a:xfrm>
            <a:off x="715025" y="3608575"/>
            <a:ext cx="2948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43" name="Google Shape;443;p14"/>
          <p:cNvSpPr/>
          <p:nvPr/>
        </p:nvSpPr>
        <p:spPr>
          <a:xfrm>
            <a:off x="10152800" y="5247875"/>
            <a:ext cx="5907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4" name="Google Shape;444;p14"/>
          <p:cNvGrpSpPr/>
          <p:nvPr/>
        </p:nvGrpSpPr>
        <p:grpSpPr>
          <a:xfrm>
            <a:off x="732895" y="5475284"/>
            <a:ext cx="687238" cy="651187"/>
            <a:chOff x="1759452" y="6189595"/>
            <a:chExt cx="687238" cy="651187"/>
          </a:xfrm>
        </p:grpSpPr>
        <p:sp>
          <p:nvSpPr>
            <p:cNvPr id="445" name="Google Shape;445;p14"/>
            <p:cNvSpPr/>
            <p:nvPr/>
          </p:nvSpPr>
          <p:spPr>
            <a:xfrm>
              <a:off x="1760666" y="6189595"/>
              <a:ext cx="516747" cy="588290"/>
            </a:xfrm>
            <a:custGeom>
              <a:avLst/>
              <a:gdLst/>
              <a:ahLst/>
              <a:cxnLst/>
              <a:rect l="l" t="t" r="r" b="b"/>
              <a:pathLst>
                <a:path w="516747" h="588290" extrusionOk="0">
                  <a:moveTo>
                    <a:pt x="354232" y="584780"/>
                  </a:moveTo>
                  <a:cubicBezTo>
                    <a:pt x="290667" y="595163"/>
                    <a:pt x="224771" y="581672"/>
                    <a:pt x="165938" y="555399"/>
                  </a:cubicBezTo>
                  <a:cubicBezTo>
                    <a:pt x="144961" y="546005"/>
                    <a:pt x="124620" y="534987"/>
                    <a:pt x="106680" y="520650"/>
                  </a:cubicBezTo>
                  <a:cubicBezTo>
                    <a:pt x="80407" y="499673"/>
                    <a:pt x="59925" y="472199"/>
                    <a:pt x="43680" y="442747"/>
                  </a:cubicBezTo>
                  <a:cubicBezTo>
                    <a:pt x="3846" y="370565"/>
                    <a:pt x="-11269" y="283622"/>
                    <a:pt x="8931" y="203600"/>
                  </a:cubicBezTo>
                  <a:cubicBezTo>
                    <a:pt x="29131" y="123649"/>
                    <a:pt x="86269" y="52314"/>
                    <a:pt x="162759" y="21450"/>
                  </a:cubicBezTo>
                  <a:cubicBezTo>
                    <a:pt x="207749" y="3298"/>
                    <a:pt x="257260" y="-798"/>
                    <a:pt x="305781" y="120"/>
                  </a:cubicBezTo>
                  <a:cubicBezTo>
                    <a:pt x="323862" y="473"/>
                    <a:pt x="342084" y="1462"/>
                    <a:pt x="359671" y="5558"/>
                  </a:cubicBezTo>
                  <a:cubicBezTo>
                    <a:pt x="385733" y="11562"/>
                    <a:pt x="409887" y="24063"/>
                    <a:pt x="432135" y="38824"/>
                  </a:cubicBezTo>
                  <a:cubicBezTo>
                    <a:pt x="470840" y="64533"/>
                    <a:pt x="506083" y="100059"/>
                    <a:pt x="516748" y="145261"/>
                  </a:cubicBezTo>
                  <a:lnTo>
                    <a:pt x="424225" y="191522"/>
                  </a:lnTo>
                  <a:cubicBezTo>
                    <a:pt x="404025" y="201622"/>
                    <a:pt x="383826" y="211722"/>
                    <a:pt x="364685" y="223658"/>
                  </a:cubicBezTo>
                  <a:cubicBezTo>
                    <a:pt x="353032" y="230933"/>
                    <a:pt x="341872" y="238843"/>
                    <a:pt x="330148" y="246047"/>
                  </a:cubicBezTo>
                  <a:cubicBezTo>
                    <a:pt x="294269" y="268013"/>
                    <a:pt x="254293" y="282421"/>
                    <a:pt x="214671" y="296617"/>
                  </a:cubicBezTo>
                  <a:cubicBezTo>
                    <a:pt x="267854" y="388010"/>
                    <a:pt x="321390" y="480250"/>
                    <a:pt x="354374" y="58478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1759452" y="6461846"/>
              <a:ext cx="357847" cy="378936"/>
            </a:xfrm>
            <a:custGeom>
              <a:avLst/>
              <a:gdLst/>
              <a:ahLst/>
              <a:cxnLst/>
              <a:rect l="l" t="t" r="r" b="b"/>
              <a:pathLst>
                <a:path w="357847" h="378936" extrusionOk="0">
                  <a:moveTo>
                    <a:pt x="1175" y="0"/>
                  </a:moveTo>
                  <a:cubicBezTo>
                    <a:pt x="-4404" y="74937"/>
                    <a:pt x="11487" y="170144"/>
                    <a:pt x="15301" y="188013"/>
                  </a:cubicBezTo>
                  <a:cubicBezTo>
                    <a:pt x="21869" y="218877"/>
                    <a:pt x="45671" y="261395"/>
                    <a:pt x="69755" y="281877"/>
                  </a:cubicBezTo>
                  <a:cubicBezTo>
                    <a:pt x="154509" y="354130"/>
                    <a:pt x="246679" y="384854"/>
                    <a:pt x="357848" y="378002"/>
                  </a:cubicBezTo>
                  <a:lnTo>
                    <a:pt x="353893" y="314155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14"/>
            <p:cNvSpPr/>
            <p:nvPr/>
          </p:nvSpPr>
          <p:spPr>
            <a:xfrm>
              <a:off x="2016302" y="6339164"/>
              <a:ext cx="262595" cy="207081"/>
            </a:xfrm>
            <a:custGeom>
              <a:avLst/>
              <a:gdLst/>
              <a:ahLst/>
              <a:cxnLst/>
              <a:rect l="l" t="t" r="r" b="b"/>
              <a:pathLst>
                <a:path w="262595" h="207081" extrusionOk="0">
                  <a:moveTo>
                    <a:pt x="259629" y="0"/>
                  </a:moveTo>
                  <a:lnTo>
                    <a:pt x="262596" y="77621"/>
                  </a:lnTo>
                  <a:cubicBezTo>
                    <a:pt x="175935" y="122540"/>
                    <a:pt x="88356" y="165694"/>
                    <a:pt x="0" y="20708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2144068" y="6377516"/>
              <a:ext cx="291415" cy="351869"/>
            </a:xfrm>
            <a:custGeom>
              <a:avLst/>
              <a:gdLst/>
              <a:ahLst/>
              <a:cxnLst/>
              <a:rect l="l" t="t" r="r" b="b"/>
              <a:pathLst>
                <a:path w="291415" h="351869" extrusionOk="0">
                  <a:moveTo>
                    <a:pt x="0" y="145494"/>
                  </a:moveTo>
                  <a:lnTo>
                    <a:pt x="237381" y="0"/>
                  </a:lnTo>
                  <a:cubicBezTo>
                    <a:pt x="278628" y="51488"/>
                    <a:pt x="297839" y="119998"/>
                    <a:pt x="289505" y="185470"/>
                  </a:cubicBezTo>
                  <a:cubicBezTo>
                    <a:pt x="281171" y="250942"/>
                    <a:pt x="245292" y="312389"/>
                    <a:pt x="192462" y="351870"/>
                  </a:cubicBezTo>
                  <a:cubicBezTo>
                    <a:pt x="130803" y="281736"/>
                    <a:pt x="68015" y="212591"/>
                    <a:pt x="71" y="145494"/>
                  </a:cubicBezTo>
                  <a:close/>
                </a:path>
              </a:pathLst>
            </a:custGeom>
            <a:solidFill>
              <a:schemeClr val="accent2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2144447" y="6528166"/>
              <a:ext cx="191629" cy="275803"/>
            </a:xfrm>
            <a:custGeom>
              <a:avLst/>
              <a:gdLst/>
              <a:ahLst/>
              <a:cxnLst/>
              <a:rect l="l" t="t" r="r" b="b"/>
              <a:pathLst>
                <a:path w="191629" h="275803" extrusionOk="0">
                  <a:moveTo>
                    <a:pt x="822" y="0"/>
                  </a:moveTo>
                  <a:cubicBezTo>
                    <a:pt x="-2004" y="22248"/>
                    <a:pt x="3364" y="66532"/>
                    <a:pt x="3364" y="66532"/>
                  </a:cubicBezTo>
                  <a:cubicBezTo>
                    <a:pt x="3364" y="66532"/>
                    <a:pt x="11345" y="84330"/>
                    <a:pt x="17419" y="91887"/>
                  </a:cubicBezTo>
                  <a:cubicBezTo>
                    <a:pt x="121808" y="220078"/>
                    <a:pt x="116652" y="193804"/>
                    <a:pt x="183396" y="275803"/>
                  </a:cubicBezTo>
                  <a:cubicBezTo>
                    <a:pt x="191376" y="252637"/>
                    <a:pt x="193637" y="227494"/>
                    <a:pt x="189823" y="20326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2331657" y="6455772"/>
              <a:ext cx="115033" cy="343253"/>
            </a:xfrm>
            <a:custGeom>
              <a:avLst/>
              <a:gdLst/>
              <a:ahLst/>
              <a:cxnLst/>
              <a:rect l="l" t="t" r="r" b="b"/>
              <a:pathLst>
                <a:path w="115033" h="343253" extrusionOk="0">
                  <a:moveTo>
                    <a:pt x="0" y="343253"/>
                  </a:moveTo>
                  <a:cubicBezTo>
                    <a:pt x="29099" y="339298"/>
                    <a:pt x="52194" y="316626"/>
                    <a:pt x="68651" y="292260"/>
                  </a:cubicBezTo>
                  <a:cubicBezTo>
                    <a:pt x="125365" y="208283"/>
                    <a:pt x="125859" y="95843"/>
                    <a:pt x="92806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1" name="Google Shape;451;p14"/>
          <p:cNvGrpSpPr/>
          <p:nvPr/>
        </p:nvGrpSpPr>
        <p:grpSpPr>
          <a:xfrm rot="5400000" flipH="1">
            <a:off x="10690036" y="5431345"/>
            <a:ext cx="757664" cy="739072"/>
            <a:chOff x="2714053" y="3696339"/>
            <a:chExt cx="757664" cy="739072"/>
          </a:xfrm>
        </p:grpSpPr>
        <p:sp>
          <p:nvSpPr>
            <p:cNvPr id="452" name="Google Shape;452;p14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" name="Google Shape;459;p14"/>
          <p:cNvSpPr/>
          <p:nvPr/>
        </p:nvSpPr>
        <p:spPr>
          <a:xfrm rot="-5030020">
            <a:off x="1455329" y="5206797"/>
            <a:ext cx="715706" cy="713370"/>
          </a:xfrm>
          <a:custGeom>
            <a:avLst/>
            <a:gdLst/>
            <a:ahLst/>
            <a:cxnLst/>
            <a:rect l="l" t="t" r="r" b="b"/>
            <a:pathLst>
              <a:path w="715141" h="712807" extrusionOk="0">
                <a:moveTo>
                  <a:pt x="2958" y="351568"/>
                </a:moveTo>
                <a:cubicBezTo>
                  <a:pt x="22389" y="312420"/>
                  <a:pt x="43725" y="271272"/>
                  <a:pt x="81253" y="248888"/>
                </a:cubicBezTo>
                <a:cubicBezTo>
                  <a:pt x="118782" y="226504"/>
                  <a:pt x="177170" y="233553"/>
                  <a:pt x="194029" y="273844"/>
                </a:cubicBezTo>
                <a:cubicBezTo>
                  <a:pt x="201554" y="291846"/>
                  <a:pt x="200602" y="314516"/>
                  <a:pt x="215079" y="327470"/>
                </a:cubicBezTo>
                <a:cubicBezTo>
                  <a:pt x="237273" y="347281"/>
                  <a:pt x="271468" y="327088"/>
                  <a:pt x="292804" y="306419"/>
                </a:cubicBezTo>
                <a:cubicBezTo>
                  <a:pt x="315473" y="284512"/>
                  <a:pt x="338714" y="257270"/>
                  <a:pt x="335380" y="225933"/>
                </a:cubicBezTo>
                <a:cubicBezTo>
                  <a:pt x="332618" y="199263"/>
                  <a:pt x="310425" y="177927"/>
                  <a:pt x="285469" y="168212"/>
                </a:cubicBezTo>
                <a:cubicBezTo>
                  <a:pt x="260514" y="158496"/>
                  <a:pt x="233082" y="158210"/>
                  <a:pt x="206316" y="158020"/>
                </a:cubicBezTo>
                <a:cubicBezTo>
                  <a:pt x="238416" y="87821"/>
                  <a:pt x="297471" y="30289"/>
                  <a:pt x="368527" y="0"/>
                </a:cubicBezTo>
                <a:cubicBezTo>
                  <a:pt x="384719" y="31337"/>
                  <a:pt x="405294" y="60293"/>
                  <a:pt x="429582" y="85916"/>
                </a:cubicBezTo>
                <a:cubicBezTo>
                  <a:pt x="444251" y="101441"/>
                  <a:pt x="461301" y="116205"/>
                  <a:pt x="482065" y="121349"/>
                </a:cubicBezTo>
                <a:cubicBezTo>
                  <a:pt x="502830" y="126492"/>
                  <a:pt x="528071" y="118967"/>
                  <a:pt x="537215" y="99631"/>
                </a:cubicBezTo>
                <a:cubicBezTo>
                  <a:pt x="545407" y="82105"/>
                  <a:pt x="538739" y="60960"/>
                  <a:pt x="544073" y="42386"/>
                </a:cubicBezTo>
                <a:cubicBezTo>
                  <a:pt x="552169" y="14288"/>
                  <a:pt x="587221" y="667"/>
                  <a:pt x="615606" y="7906"/>
                </a:cubicBezTo>
                <a:cubicBezTo>
                  <a:pt x="643990" y="15145"/>
                  <a:pt x="665802" y="38005"/>
                  <a:pt x="681900" y="62484"/>
                </a:cubicBezTo>
                <a:cubicBezTo>
                  <a:pt x="699426" y="89059"/>
                  <a:pt x="710094" y="128778"/>
                  <a:pt x="685995" y="149543"/>
                </a:cubicBezTo>
                <a:cubicBezTo>
                  <a:pt x="659707" y="172117"/>
                  <a:pt x="607605" y="156686"/>
                  <a:pt x="593603" y="188404"/>
                </a:cubicBezTo>
                <a:cubicBezTo>
                  <a:pt x="584650" y="208693"/>
                  <a:pt x="600842" y="230505"/>
                  <a:pt x="615796" y="246793"/>
                </a:cubicBezTo>
                <a:lnTo>
                  <a:pt x="715142" y="354235"/>
                </a:lnTo>
                <a:cubicBezTo>
                  <a:pt x="684852" y="359664"/>
                  <a:pt x="667803" y="390906"/>
                  <a:pt x="651991" y="417290"/>
                </a:cubicBezTo>
                <a:cubicBezTo>
                  <a:pt x="636180" y="443675"/>
                  <a:pt x="609510" y="471392"/>
                  <a:pt x="579792" y="463487"/>
                </a:cubicBezTo>
                <a:cubicBezTo>
                  <a:pt x="534262" y="451390"/>
                  <a:pt x="540930" y="375380"/>
                  <a:pt x="499401" y="353187"/>
                </a:cubicBezTo>
                <a:cubicBezTo>
                  <a:pt x="467873" y="336328"/>
                  <a:pt x="430154" y="361283"/>
                  <a:pt x="407199" y="388620"/>
                </a:cubicBezTo>
                <a:cubicBezTo>
                  <a:pt x="390149" y="409004"/>
                  <a:pt x="375290" y="432911"/>
                  <a:pt x="374242" y="459391"/>
                </a:cubicBezTo>
                <a:cubicBezTo>
                  <a:pt x="373195" y="485870"/>
                  <a:pt x="390149" y="514541"/>
                  <a:pt x="416247" y="518636"/>
                </a:cubicBezTo>
                <a:cubicBezTo>
                  <a:pt x="429392" y="520732"/>
                  <a:pt x="443298" y="516636"/>
                  <a:pt x="455967" y="520637"/>
                </a:cubicBezTo>
                <a:cubicBezTo>
                  <a:pt x="474445" y="526447"/>
                  <a:pt x="484161" y="548354"/>
                  <a:pt x="481589" y="567595"/>
                </a:cubicBezTo>
                <a:cubicBezTo>
                  <a:pt x="479017" y="586835"/>
                  <a:pt x="467111" y="603409"/>
                  <a:pt x="453966" y="617696"/>
                </a:cubicBezTo>
                <a:cubicBezTo>
                  <a:pt x="421391" y="653034"/>
                  <a:pt x="379005" y="679133"/>
                  <a:pt x="332809" y="692277"/>
                </a:cubicBezTo>
                <a:cubicBezTo>
                  <a:pt x="320997" y="657416"/>
                  <a:pt x="307758" y="620459"/>
                  <a:pt x="278421" y="598361"/>
                </a:cubicBezTo>
                <a:cubicBezTo>
                  <a:pt x="249084" y="576263"/>
                  <a:pt x="198411" y="578930"/>
                  <a:pt x="183552" y="612553"/>
                </a:cubicBezTo>
                <a:cubicBezTo>
                  <a:pt x="174884" y="632174"/>
                  <a:pt x="180599" y="655796"/>
                  <a:pt x="172027" y="675418"/>
                </a:cubicBezTo>
                <a:cubicBezTo>
                  <a:pt x="164883" y="691705"/>
                  <a:pt x="148881" y="702564"/>
                  <a:pt x="132117" y="708184"/>
                </a:cubicBezTo>
                <a:cubicBezTo>
                  <a:pt x="84873" y="723805"/>
                  <a:pt x="27818" y="698468"/>
                  <a:pt x="7815" y="652939"/>
                </a:cubicBezTo>
                <a:cubicBezTo>
                  <a:pt x="-12187" y="607409"/>
                  <a:pt x="7625" y="548164"/>
                  <a:pt x="51059" y="523970"/>
                </a:cubicBezTo>
                <a:cubicBezTo>
                  <a:pt x="64108" y="516636"/>
                  <a:pt x="79158" y="512064"/>
                  <a:pt x="89540" y="501205"/>
                </a:cubicBezTo>
                <a:cubicBezTo>
                  <a:pt x="108114" y="481870"/>
                  <a:pt x="104685" y="448913"/>
                  <a:pt x="89064" y="427101"/>
                </a:cubicBezTo>
                <a:cubicBezTo>
                  <a:pt x="73443" y="405289"/>
                  <a:pt x="48964" y="391954"/>
                  <a:pt x="2958" y="351472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0" name="Google Shape;460;p14"/>
          <p:cNvGrpSpPr/>
          <p:nvPr/>
        </p:nvGrpSpPr>
        <p:grpSpPr>
          <a:xfrm>
            <a:off x="10108179" y="5169377"/>
            <a:ext cx="679947" cy="652506"/>
            <a:chOff x="3896486" y="3679569"/>
            <a:chExt cx="792294" cy="760319"/>
          </a:xfrm>
        </p:grpSpPr>
        <p:sp>
          <p:nvSpPr>
            <p:cNvPr id="461" name="Google Shape;461;p14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14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 Six columns">
  <p:cSld name="CUSTOM_12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5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5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8" name="Google Shape;46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469" name="Google Shape;46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470" name="Google Shape;470;p15"/>
          <p:cNvSpPr txBox="1">
            <a:spLocks noGrp="1"/>
          </p:cNvSpPr>
          <p:nvPr>
            <p:ph type="subTitle" idx="1"/>
          </p:nvPr>
        </p:nvSpPr>
        <p:spPr>
          <a:xfrm>
            <a:off x="1014275" y="2364825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1" name="Google Shape;471;p15"/>
          <p:cNvSpPr txBox="1">
            <a:spLocks noGrp="1"/>
          </p:cNvSpPr>
          <p:nvPr>
            <p:ph type="subTitle" idx="2"/>
          </p:nvPr>
        </p:nvSpPr>
        <p:spPr>
          <a:xfrm>
            <a:off x="1014275" y="4216652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2" name="Google Shape;472;p15"/>
          <p:cNvSpPr txBox="1">
            <a:spLocks noGrp="1"/>
          </p:cNvSpPr>
          <p:nvPr>
            <p:ph type="subTitle" idx="3"/>
          </p:nvPr>
        </p:nvSpPr>
        <p:spPr>
          <a:xfrm>
            <a:off x="8150124" y="2373026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3" name="Google Shape;473;p15"/>
          <p:cNvSpPr txBox="1">
            <a:spLocks noGrp="1"/>
          </p:cNvSpPr>
          <p:nvPr>
            <p:ph type="subTitle" idx="4"/>
          </p:nvPr>
        </p:nvSpPr>
        <p:spPr>
          <a:xfrm>
            <a:off x="4601473" y="2379993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4" name="Google Shape;474;p15"/>
          <p:cNvSpPr txBox="1">
            <a:spLocks noGrp="1"/>
          </p:cNvSpPr>
          <p:nvPr>
            <p:ph type="subTitle" idx="5"/>
          </p:nvPr>
        </p:nvSpPr>
        <p:spPr>
          <a:xfrm>
            <a:off x="4601473" y="4216652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5" name="Google Shape;475;p15"/>
          <p:cNvSpPr txBox="1">
            <a:spLocks noGrp="1"/>
          </p:cNvSpPr>
          <p:nvPr>
            <p:ph type="subTitle" idx="6"/>
          </p:nvPr>
        </p:nvSpPr>
        <p:spPr>
          <a:xfrm>
            <a:off x="8150124" y="4200440"/>
            <a:ext cx="3027600" cy="53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76" name="Google Shape;476;p15"/>
          <p:cNvSpPr txBox="1">
            <a:spLocks noGrp="1"/>
          </p:cNvSpPr>
          <p:nvPr>
            <p:ph type="title"/>
          </p:nvPr>
        </p:nvSpPr>
        <p:spPr>
          <a:xfrm>
            <a:off x="720400" y="898175"/>
            <a:ext cx="1091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77" name="Google Shape;477;p15"/>
          <p:cNvSpPr txBox="1">
            <a:spLocks noGrp="1"/>
          </p:cNvSpPr>
          <p:nvPr>
            <p:ph type="body" idx="7"/>
          </p:nvPr>
        </p:nvSpPr>
        <p:spPr>
          <a:xfrm>
            <a:off x="4571787" y="25898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78" name="Google Shape;478;p15"/>
          <p:cNvSpPr txBox="1">
            <a:spLocks noGrp="1"/>
          </p:cNvSpPr>
          <p:nvPr>
            <p:ph type="body" idx="8"/>
          </p:nvPr>
        </p:nvSpPr>
        <p:spPr>
          <a:xfrm>
            <a:off x="8381787" y="44186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79" name="Google Shape;479;p15"/>
          <p:cNvSpPr txBox="1">
            <a:spLocks noGrp="1"/>
          </p:cNvSpPr>
          <p:nvPr>
            <p:ph type="body" idx="9"/>
          </p:nvPr>
        </p:nvSpPr>
        <p:spPr>
          <a:xfrm>
            <a:off x="4571787" y="44186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0" name="Google Shape;480;p15"/>
          <p:cNvSpPr txBox="1">
            <a:spLocks noGrp="1"/>
          </p:cNvSpPr>
          <p:nvPr>
            <p:ph type="body" idx="13"/>
          </p:nvPr>
        </p:nvSpPr>
        <p:spPr>
          <a:xfrm>
            <a:off x="720400" y="25898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1" name="Google Shape;481;p15"/>
          <p:cNvSpPr txBox="1">
            <a:spLocks noGrp="1"/>
          </p:cNvSpPr>
          <p:nvPr>
            <p:ph type="body" idx="14"/>
          </p:nvPr>
        </p:nvSpPr>
        <p:spPr>
          <a:xfrm>
            <a:off x="8381787" y="25898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2" name="Google Shape;482;p15"/>
          <p:cNvSpPr txBox="1">
            <a:spLocks noGrp="1"/>
          </p:cNvSpPr>
          <p:nvPr>
            <p:ph type="body" idx="15"/>
          </p:nvPr>
        </p:nvSpPr>
        <p:spPr>
          <a:xfrm>
            <a:off x="720400" y="4418600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3" name="Google Shape;483;p15"/>
          <p:cNvSpPr/>
          <p:nvPr/>
        </p:nvSpPr>
        <p:spPr>
          <a:xfrm flipH="1">
            <a:off x="10878110" y="5394575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5"/>
          <p:cNvSpPr/>
          <p:nvPr/>
        </p:nvSpPr>
        <p:spPr>
          <a:xfrm rot="-2064314">
            <a:off x="603340" y="5460755"/>
            <a:ext cx="615268" cy="825175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5" name="Google Shape;485;p15"/>
          <p:cNvGrpSpPr/>
          <p:nvPr/>
        </p:nvGrpSpPr>
        <p:grpSpPr>
          <a:xfrm flipH="1">
            <a:off x="10832626" y="5359112"/>
            <a:ext cx="714761" cy="797669"/>
            <a:chOff x="5932213" y="4153080"/>
            <a:chExt cx="714761" cy="797669"/>
          </a:xfrm>
        </p:grpSpPr>
        <p:sp>
          <p:nvSpPr>
            <p:cNvPr id="486" name="Google Shape;486;p15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15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15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15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15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15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15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15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15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15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15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15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5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15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15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1" name="Google Shape;501;p15"/>
          <p:cNvGrpSpPr/>
          <p:nvPr/>
        </p:nvGrpSpPr>
        <p:grpSpPr>
          <a:xfrm>
            <a:off x="10816529" y="963315"/>
            <a:ext cx="679947" cy="652506"/>
            <a:chOff x="3896486" y="3679569"/>
            <a:chExt cx="792294" cy="760319"/>
          </a:xfrm>
        </p:grpSpPr>
        <p:sp>
          <p:nvSpPr>
            <p:cNvPr id="502" name="Google Shape;502;p15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15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15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6" name="Google Shape;506;p1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ap">
  <p:cSld name="CUSTOM_13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6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6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0" name="Google Shape;51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11" name="Google Shape;511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12" name="Google Shape;512;p16"/>
          <p:cNvSpPr txBox="1">
            <a:spLocks noGrp="1"/>
          </p:cNvSpPr>
          <p:nvPr>
            <p:ph type="subTitle" idx="1"/>
          </p:nvPr>
        </p:nvSpPr>
        <p:spPr>
          <a:xfrm>
            <a:off x="8378500" y="2110975"/>
            <a:ext cx="2873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13" name="Google Shape;513;p16"/>
          <p:cNvSpPr txBox="1">
            <a:spLocks noGrp="1"/>
          </p:cNvSpPr>
          <p:nvPr>
            <p:ph type="subTitle" idx="2"/>
          </p:nvPr>
        </p:nvSpPr>
        <p:spPr>
          <a:xfrm>
            <a:off x="8378500" y="3797957"/>
            <a:ext cx="2873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514" name="Google Shape;514;p16"/>
          <p:cNvSpPr txBox="1">
            <a:spLocks noGrp="1"/>
          </p:cNvSpPr>
          <p:nvPr>
            <p:ph type="title"/>
          </p:nvPr>
        </p:nvSpPr>
        <p:spPr>
          <a:xfrm>
            <a:off x="1221450" y="821975"/>
            <a:ext cx="97491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15" name="Google Shape;515;p16"/>
          <p:cNvSpPr txBox="1">
            <a:spLocks noGrp="1"/>
          </p:cNvSpPr>
          <p:nvPr>
            <p:ph type="body" idx="3"/>
          </p:nvPr>
        </p:nvSpPr>
        <p:spPr>
          <a:xfrm>
            <a:off x="8378500" y="2546975"/>
            <a:ext cx="2873400" cy="111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16" name="Google Shape;516;p16"/>
          <p:cNvSpPr txBox="1">
            <a:spLocks noGrp="1"/>
          </p:cNvSpPr>
          <p:nvPr>
            <p:ph type="body" idx="4"/>
          </p:nvPr>
        </p:nvSpPr>
        <p:spPr>
          <a:xfrm>
            <a:off x="8378500" y="4201900"/>
            <a:ext cx="2873400" cy="111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grpSp>
        <p:nvGrpSpPr>
          <p:cNvPr id="517" name="Google Shape;517;p16"/>
          <p:cNvGrpSpPr/>
          <p:nvPr/>
        </p:nvGrpSpPr>
        <p:grpSpPr>
          <a:xfrm>
            <a:off x="10824011" y="5368933"/>
            <a:ext cx="757664" cy="739072"/>
            <a:chOff x="2714053" y="3696339"/>
            <a:chExt cx="757664" cy="739072"/>
          </a:xfrm>
        </p:grpSpPr>
        <p:sp>
          <p:nvSpPr>
            <p:cNvPr id="518" name="Google Shape;518;p16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 Timeline">
  <p:cSld name="CUSTOM_14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7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7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8" name="Google Shape;52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29" name="Google Shape;52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30" name="Google Shape;530;p17"/>
          <p:cNvSpPr txBox="1">
            <a:spLocks noGrp="1"/>
          </p:cNvSpPr>
          <p:nvPr>
            <p:ph type="subTitle" idx="1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1" name="Google Shape;531;p17"/>
          <p:cNvSpPr txBox="1">
            <a:spLocks noGrp="1"/>
          </p:cNvSpPr>
          <p:nvPr>
            <p:ph type="subTitle" idx="2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2" name="Google Shape;532;p17"/>
          <p:cNvSpPr txBox="1">
            <a:spLocks noGrp="1"/>
          </p:cNvSpPr>
          <p:nvPr>
            <p:ph type="subTitle" idx="3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3" name="Google Shape;533;p17"/>
          <p:cNvSpPr txBox="1">
            <a:spLocks noGrp="1"/>
          </p:cNvSpPr>
          <p:nvPr>
            <p:ph type="subTitle" idx="4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4" name="Google Shape;534;p17"/>
          <p:cNvSpPr txBox="1">
            <a:spLocks noGrp="1"/>
          </p:cNvSpPr>
          <p:nvPr>
            <p:ph type="subTitle" idx="5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535" name="Google Shape;535;p17"/>
          <p:cNvSpPr txBox="1">
            <a:spLocks noGrp="1"/>
          </p:cNvSpPr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36" name="Google Shape;536;p17"/>
          <p:cNvSpPr txBox="1">
            <a:spLocks noGrp="1"/>
          </p:cNvSpPr>
          <p:nvPr>
            <p:ph type="body" idx="6"/>
          </p:nvPr>
        </p:nvSpPr>
        <p:spPr>
          <a:xfrm>
            <a:off x="807888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7" name="Google Shape;537;p17"/>
          <p:cNvSpPr txBox="1">
            <a:spLocks noGrp="1"/>
          </p:cNvSpPr>
          <p:nvPr>
            <p:ph type="body" idx="7"/>
          </p:nvPr>
        </p:nvSpPr>
        <p:spPr>
          <a:xfrm>
            <a:off x="2990091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8" name="Google Shape;538;p17"/>
          <p:cNvSpPr txBox="1">
            <a:spLocks noGrp="1"/>
          </p:cNvSpPr>
          <p:nvPr>
            <p:ph type="body" idx="8"/>
          </p:nvPr>
        </p:nvSpPr>
        <p:spPr>
          <a:xfrm>
            <a:off x="5172295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39" name="Google Shape;539;p17"/>
          <p:cNvSpPr txBox="1">
            <a:spLocks noGrp="1"/>
          </p:cNvSpPr>
          <p:nvPr>
            <p:ph type="body" idx="9"/>
          </p:nvPr>
        </p:nvSpPr>
        <p:spPr>
          <a:xfrm>
            <a:off x="7354499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40" name="Google Shape;540;p17"/>
          <p:cNvSpPr txBox="1">
            <a:spLocks noGrp="1"/>
          </p:cNvSpPr>
          <p:nvPr>
            <p:ph type="body" idx="13"/>
          </p:nvPr>
        </p:nvSpPr>
        <p:spPr>
          <a:xfrm>
            <a:off x="9536702" y="3177102"/>
            <a:ext cx="1847400" cy="23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grpSp>
        <p:nvGrpSpPr>
          <p:cNvPr id="541" name="Google Shape;541;p17"/>
          <p:cNvGrpSpPr/>
          <p:nvPr/>
        </p:nvGrpSpPr>
        <p:grpSpPr>
          <a:xfrm>
            <a:off x="10824011" y="5368933"/>
            <a:ext cx="757664" cy="739072"/>
            <a:chOff x="2714053" y="3696339"/>
            <a:chExt cx="757664" cy="739072"/>
          </a:xfrm>
        </p:grpSpPr>
        <p:sp>
          <p:nvSpPr>
            <p:cNvPr id="542" name="Google Shape;542;p17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17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9" name="Google Shape;549;p17"/>
          <p:cNvSpPr/>
          <p:nvPr/>
        </p:nvSpPr>
        <p:spPr>
          <a:xfrm>
            <a:off x="10850275" y="695326"/>
            <a:ext cx="7314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0" name="Google Shape;550;p17"/>
          <p:cNvGrpSpPr/>
          <p:nvPr/>
        </p:nvGrpSpPr>
        <p:grpSpPr>
          <a:xfrm>
            <a:off x="10876004" y="684690"/>
            <a:ext cx="679947" cy="652506"/>
            <a:chOff x="3896486" y="3679569"/>
            <a:chExt cx="792294" cy="760319"/>
          </a:xfrm>
        </p:grpSpPr>
        <p:sp>
          <p:nvSpPr>
            <p:cNvPr id="551" name="Google Shape;551;p17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17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5" name="Google Shape;555;p17"/>
          <p:cNvSpPr/>
          <p:nvPr/>
        </p:nvSpPr>
        <p:spPr>
          <a:xfrm rot="1751628">
            <a:off x="602950" y="782309"/>
            <a:ext cx="614979" cy="824788"/>
          </a:xfrm>
          <a:custGeom>
            <a:avLst/>
            <a:gdLst/>
            <a:ahLst/>
            <a:cxnLst/>
            <a:rect l="l" t="t" r="r" b="b"/>
            <a:pathLst>
              <a:path w="615314" h="825237" extrusionOk="0">
                <a:moveTo>
                  <a:pt x="430339" y="650414"/>
                </a:moveTo>
                <a:cubicBezTo>
                  <a:pt x="475541" y="682620"/>
                  <a:pt x="483381" y="756286"/>
                  <a:pt x="445383" y="796826"/>
                </a:cubicBezTo>
                <a:cubicBezTo>
                  <a:pt x="407385" y="837367"/>
                  <a:pt x="332802" y="834047"/>
                  <a:pt x="299112" y="789905"/>
                </a:cubicBezTo>
                <a:cubicBezTo>
                  <a:pt x="265423" y="745762"/>
                  <a:pt x="282373" y="672379"/>
                  <a:pt x="332307" y="648083"/>
                </a:cubicBezTo>
                <a:cubicBezTo>
                  <a:pt x="282303" y="657123"/>
                  <a:pt x="231309" y="660372"/>
                  <a:pt x="180598" y="657759"/>
                </a:cubicBezTo>
                <a:lnTo>
                  <a:pt x="184765" y="482177"/>
                </a:lnTo>
                <a:cubicBezTo>
                  <a:pt x="148109" y="516997"/>
                  <a:pt x="92878" y="530911"/>
                  <a:pt x="44074" y="517633"/>
                </a:cubicBezTo>
                <a:cubicBezTo>
                  <a:pt x="30725" y="513960"/>
                  <a:pt x="17235" y="507957"/>
                  <a:pt x="9113" y="496727"/>
                </a:cubicBezTo>
                <a:cubicBezTo>
                  <a:pt x="2121" y="487121"/>
                  <a:pt x="-69" y="474691"/>
                  <a:pt x="2" y="462825"/>
                </a:cubicBezTo>
                <a:cubicBezTo>
                  <a:pt x="143" y="424615"/>
                  <a:pt x="23026" y="387324"/>
                  <a:pt x="56999" y="369737"/>
                </a:cubicBezTo>
                <a:cubicBezTo>
                  <a:pt x="90971" y="352151"/>
                  <a:pt x="134548" y="355188"/>
                  <a:pt x="165837" y="377153"/>
                </a:cubicBezTo>
                <a:cubicBezTo>
                  <a:pt x="153971" y="320863"/>
                  <a:pt x="153830" y="262100"/>
                  <a:pt x="165484" y="205739"/>
                </a:cubicBezTo>
                <a:cubicBezTo>
                  <a:pt x="214005" y="192743"/>
                  <a:pt x="264363" y="186316"/>
                  <a:pt x="314580" y="186740"/>
                </a:cubicBezTo>
                <a:cubicBezTo>
                  <a:pt x="275028" y="153474"/>
                  <a:pt x="265846" y="89555"/>
                  <a:pt x="294451" y="46543"/>
                </a:cubicBezTo>
                <a:cubicBezTo>
                  <a:pt x="323055" y="3530"/>
                  <a:pt x="385561" y="-12785"/>
                  <a:pt x="431540" y="10875"/>
                </a:cubicBezTo>
                <a:cubicBezTo>
                  <a:pt x="477519" y="34536"/>
                  <a:pt x="500685" y="94782"/>
                  <a:pt x="482322" y="143091"/>
                </a:cubicBezTo>
                <a:cubicBezTo>
                  <a:pt x="474058" y="164845"/>
                  <a:pt x="455695" y="185186"/>
                  <a:pt x="432458" y="186245"/>
                </a:cubicBezTo>
                <a:cubicBezTo>
                  <a:pt x="493764" y="178335"/>
                  <a:pt x="557046" y="186245"/>
                  <a:pt x="614467" y="209129"/>
                </a:cubicBezTo>
                <a:cubicBezTo>
                  <a:pt x="605709" y="259840"/>
                  <a:pt x="605992" y="312105"/>
                  <a:pt x="615315" y="362745"/>
                </a:cubicBezTo>
                <a:cubicBezTo>
                  <a:pt x="575410" y="349043"/>
                  <a:pt x="530702" y="340568"/>
                  <a:pt x="491645" y="356530"/>
                </a:cubicBezTo>
                <a:cubicBezTo>
                  <a:pt x="452587" y="372492"/>
                  <a:pt x="424901" y="421084"/>
                  <a:pt x="444253" y="458588"/>
                </a:cubicBezTo>
                <a:cubicBezTo>
                  <a:pt x="466995" y="502660"/>
                  <a:pt x="529501" y="501318"/>
                  <a:pt x="578447" y="493619"/>
                </a:cubicBezTo>
                <a:cubicBezTo>
                  <a:pt x="577952" y="555278"/>
                  <a:pt x="577458" y="616936"/>
                  <a:pt x="576964" y="678594"/>
                </a:cubicBezTo>
                <a:cubicBezTo>
                  <a:pt x="530773" y="658889"/>
                  <a:pt x="479991" y="650061"/>
                  <a:pt x="430269" y="650414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CUSTOM_15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8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8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0" name="Google Shape;56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61" name="Google Shape;56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62" name="Google Shape;562;p18"/>
          <p:cNvSpPr txBox="1">
            <a:spLocks noGrp="1"/>
          </p:cNvSpPr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63" name="Google Shape;563;p18"/>
          <p:cNvSpPr txBox="1">
            <a:spLocks noGrp="1"/>
          </p:cNvSpPr>
          <p:nvPr>
            <p:ph type="body" idx="1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64" name="Google Shape;564;p18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9"/>
          <p:cNvSpPr/>
          <p:nvPr/>
        </p:nvSpPr>
        <p:spPr>
          <a:xfrm flipH="1">
            <a:off x="953130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9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8" name="Google Shape;56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69" name="Google Shape;56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70" name="Google Shape;570;p19"/>
          <p:cNvSpPr txBox="1">
            <a:spLocks noGrp="1"/>
          </p:cNvSpPr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71" name="Google Shape;571;p19"/>
          <p:cNvSpPr txBox="1">
            <a:spLocks noGrp="1"/>
          </p:cNvSpPr>
          <p:nvPr>
            <p:ph type="body" idx="1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0"/>
          <p:cNvSpPr/>
          <p:nvPr/>
        </p:nvSpPr>
        <p:spPr>
          <a:xfrm>
            <a:off x="0" y="5064596"/>
            <a:ext cx="2660700" cy="1793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0"/>
          <p:cNvSpPr/>
          <p:nvPr/>
        </p:nvSpPr>
        <p:spPr>
          <a:xfrm>
            <a:off x="462403" y="589064"/>
            <a:ext cx="11267100" cy="58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90500" dist="889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5" name="Google Shape;57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7188" y="-76188"/>
            <a:ext cx="1878419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pic>
        <p:nvPicPr>
          <p:cNvPr id="576" name="Google Shape;57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52588" y="-76188"/>
            <a:ext cx="1878418" cy="97051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577" name="Google Shape;577;p20"/>
          <p:cNvSpPr txBox="1">
            <a:spLocks noGrp="1"/>
          </p:cNvSpPr>
          <p:nvPr>
            <p:ph type="subTitle" idx="1"/>
          </p:nvPr>
        </p:nvSpPr>
        <p:spPr>
          <a:xfrm>
            <a:off x="3305250" y="3120925"/>
            <a:ext cx="5581500" cy="52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>
                <a:solidFill>
                  <a:schemeClr val="dk1"/>
                </a:solidFill>
                <a:highlight>
                  <a:schemeClr val="accent2"/>
                </a:highlight>
              </a:defRPr>
            </a:lvl1pPr>
            <a:lvl2pPr lvl="1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578" name="Google Shape;578;p20"/>
          <p:cNvSpPr txBox="1">
            <a:spLocks noGrp="1"/>
          </p:cNvSpPr>
          <p:nvPr>
            <p:ph type="title"/>
          </p:nvPr>
        </p:nvSpPr>
        <p:spPr>
          <a:xfrm>
            <a:off x="3159300" y="1883275"/>
            <a:ext cx="5873400" cy="134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79" name="Google Shape;579;p20"/>
          <p:cNvSpPr txBox="1">
            <a:spLocks noGrp="1"/>
          </p:cNvSpPr>
          <p:nvPr>
            <p:ph type="body" idx="2"/>
          </p:nvPr>
        </p:nvSpPr>
        <p:spPr>
          <a:xfrm>
            <a:off x="3305250" y="352852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80" name="Google Shape;580;p20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0"/>
          <p:cNvSpPr/>
          <p:nvPr/>
        </p:nvSpPr>
        <p:spPr>
          <a:xfrm>
            <a:off x="5077376" y="926200"/>
            <a:ext cx="739500" cy="859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0"/>
          <p:cNvSpPr/>
          <p:nvPr/>
        </p:nvSpPr>
        <p:spPr>
          <a:xfrm>
            <a:off x="7974033" y="5586804"/>
            <a:ext cx="945000" cy="63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0"/>
          <p:cNvSpPr/>
          <p:nvPr/>
        </p:nvSpPr>
        <p:spPr>
          <a:xfrm rot="2088241">
            <a:off x="1122766" y="5398869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20"/>
          <p:cNvSpPr/>
          <p:nvPr/>
        </p:nvSpPr>
        <p:spPr>
          <a:xfrm rot="10800000" flipH="1">
            <a:off x="2585942" y="5970689"/>
            <a:ext cx="2145515" cy="45753"/>
          </a:xfrm>
          <a:custGeom>
            <a:avLst/>
            <a:gdLst/>
            <a:ahLst/>
            <a:cxnLst/>
            <a:rect l="l" t="t" r="r" b="b"/>
            <a:pathLst>
              <a:path w="487617" h="28462" extrusionOk="0">
                <a:moveTo>
                  <a:pt x="0" y="28463"/>
                </a:moveTo>
                <a:cubicBezTo>
                  <a:pt x="161809" y="9817"/>
                  <a:pt x="324749" y="282"/>
                  <a:pt x="487617" y="0"/>
                </a:cubicBezTo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5" name="Google Shape;585;p20"/>
          <p:cNvGrpSpPr/>
          <p:nvPr/>
        </p:nvGrpSpPr>
        <p:grpSpPr>
          <a:xfrm>
            <a:off x="5147599" y="890737"/>
            <a:ext cx="714761" cy="797669"/>
            <a:chOff x="5932213" y="4153080"/>
            <a:chExt cx="714761" cy="797669"/>
          </a:xfrm>
        </p:grpSpPr>
        <p:sp>
          <p:nvSpPr>
            <p:cNvPr id="586" name="Google Shape;586;p20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20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20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20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20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20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20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20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20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20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20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20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0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20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20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1" name="Google Shape;601;p20"/>
          <p:cNvGrpSpPr/>
          <p:nvPr/>
        </p:nvGrpSpPr>
        <p:grpSpPr>
          <a:xfrm>
            <a:off x="8099619" y="5661568"/>
            <a:ext cx="718538" cy="497904"/>
            <a:chOff x="9711053" y="4291818"/>
            <a:chExt cx="718538" cy="497904"/>
          </a:xfrm>
        </p:grpSpPr>
        <p:sp>
          <p:nvSpPr>
            <p:cNvPr id="602" name="Google Shape;602;p20"/>
            <p:cNvSpPr/>
            <p:nvPr/>
          </p:nvSpPr>
          <p:spPr>
            <a:xfrm>
              <a:off x="9711053" y="4291818"/>
              <a:ext cx="718538" cy="497904"/>
            </a:xfrm>
            <a:custGeom>
              <a:avLst/>
              <a:gdLst/>
              <a:ahLst/>
              <a:cxnLst/>
              <a:rect l="l" t="t" r="r" b="b"/>
              <a:pathLst>
                <a:path w="718538" h="497904" extrusionOk="0">
                  <a:moveTo>
                    <a:pt x="269710" y="428548"/>
                  </a:moveTo>
                  <a:cubicBezTo>
                    <a:pt x="180366" y="420213"/>
                    <a:pt x="97519" y="388713"/>
                    <a:pt x="44336" y="316390"/>
                  </a:cubicBezTo>
                  <a:cubicBezTo>
                    <a:pt x="-62948" y="170543"/>
                    <a:pt x="55777" y="74700"/>
                    <a:pt x="74706" y="59445"/>
                  </a:cubicBezTo>
                  <a:cubicBezTo>
                    <a:pt x="126970" y="17279"/>
                    <a:pt x="280940" y="-18459"/>
                    <a:pt x="534778" y="10499"/>
                  </a:cubicBezTo>
                  <a:cubicBezTo>
                    <a:pt x="570304" y="14525"/>
                    <a:pt x="702096" y="55560"/>
                    <a:pt x="717563" y="186222"/>
                  </a:cubicBezTo>
                  <a:cubicBezTo>
                    <a:pt x="721590" y="220477"/>
                    <a:pt x="724697" y="412586"/>
                    <a:pt x="475097" y="434975"/>
                  </a:cubicBezTo>
                  <a:cubicBezTo>
                    <a:pt x="453485" y="436882"/>
                    <a:pt x="431802" y="437588"/>
                    <a:pt x="410401" y="440696"/>
                  </a:cubicBezTo>
                  <a:cubicBezTo>
                    <a:pt x="360538" y="447900"/>
                    <a:pt x="313712" y="469865"/>
                    <a:pt x="271758" y="497904"/>
                  </a:cubicBezTo>
                  <a:cubicBezTo>
                    <a:pt x="272818" y="473184"/>
                    <a:pt x="265684" y="448535"/>
                    <a:pt x="269781" y="42854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20"/>
            <p:cNvSpPr/>
            <p:nvPr/>
          </p:nvSpPr>
          <p:spPr>
            <a:xfrm>
              <a:off x="9859283" y="4392752"/>
              <a:ext cx="426806" cy="10987"/>
            </a:xfrm>
            <a:custGeom>
              <a:avLst/>
              <a:gdLst/>
              <a:ahLst/>
              <a:cxnLst/>
              <a:rect l="l" t="t" r="r" b="b"/>
              <a:pathLst>
                <a:path w="426806" h="10987" extrusionOk="0">
                  <a:moveTo>
                    <a:pt x="0" y="10987"/>
                  </a:moveTo>
                  <a:cubicBezTo>
                    <a:pt x="142033" y="1735"/>
                    <a:pt x="284491" y="-1655"/>
                    <a:pt x="426807" y="74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20"/>
            <p:cNvSpPr/>
            <p:nvPr/>
          </p:nvSpPr>
          <p:spPr>
            <a:xfrm>
              <a:off x="9859283" y="4441526"/>
              <a:ext cx="441991" cy="20129"/>
            </a:xfrm>
            <a:custGeom>
              <a:avLst/>
              <a:gdLst/>
              <a:ahLst/>
              <a:cxnLst/>
              <a:rect l="l" t="t" r="r" b="b"/>
              <a:pathLst>
                <a:path w="441991" h="20129" extrusionOk="0">
                  <a:moveTo>
                    <a:pt x="0" y="20129"/>
                  </a:moveTo>
                  <a:cubicBezTo>
                    <a:pt x="147119" y="10100"/>
                    <a:pt x="294520" y="3390"/>
                    <a:pt x="44199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20"/>
            <p:cNvSpPr/>
            <p:nvPr/>
          </p:nvSpPr>
          <p:spPr>
            <a:xfrm>
              <a:off x="9861119" y="4501701"/>
              <a:ext cx="440861" cy="18433"/>
            </a:xfrm>
            <a:custGeom>
              <a:avLst/>
              <a:gdLst/>
              <a:ahLst/>
              <a:cxnLst/>
              <a:rect l="l" t="t" r="r" b="b"/>
              <a:pathLst>
                <a:path w="440861" h="18433" extrusionOk="0">
                  <a:moveTo>
                    <a:pt x="0" y="18434"/>
                  </a:moveTo>
                  <a:cubicBezTo>
                    <a:pt x="146766" y="9040"/>
                    <a:pt x="293813" y="2896"/>
                    <a:pt x="440862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20"/>
            <p:cNvSpPr/>
            <p:nvPr/>
          </p:nvSpPr>
          <p:spPr>
            <a:xfrm>
              <a:off x="9861966" y="4555943"/>
              <a:ext cx="447076" cy="24932"/>
            </a:xfrm>
            <a:custGeom>
              <a:avLst/>
              <a:gdLst/>
              <a:ahLst/>
              <a:cxnLst/>
              <a:rect l="l" t="t" r="r" b="b"/>
              <a:pathLst>
                <a:path w="447076" h="24932" extrusionOk="0">
                  <a:moveTo>
                    <a:pt x="0" y="24932"/>
                  </a:moveTo>
                  <a:cubicBezTo>
                    <a:pt x="148390" y="8264"/>
                    <a:pt x="297769" y="-70"/>
                    <a:pt x="44707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7" name="Google Shape;607;p20"/>
          <p:cNvGrpSpPr/>
          <p:nvPr/>
        </p:nvGrpSpPr>
        <p:grpSpPr>
          <a:xfrm>
            <a:off x="10412711" y="4663833"/>
            <a:ext cx="757664" cy="739072"/>
            <a:chOff x="2714053" y="3696339"/>
            <a:chExt cx="757664" cy="739072"/>
          </a:xfrm>
        </p:grpSpPr>
        <p:sp>
          <p:nvSpPr>
            <p:cNvPr id="608" name="Google Shape;608;p20"/>
            <p:cNvSpPr/>
            <p:nvPr/>
          </p:nvSpPr>
          <p:spPr>
            <a:xfrm>
              <a:off x="2764821" y="3749611"/>
              <a:ext cx="656844" cy="658272"/>
            </a:xfrm>
            <a:custGeom>
              <a:avLst/>
              <a:gdLst/>
              <a:ahLst/>
              <a:cxnLst/>
              <a:rect l="l" t="t" r="r" b="b"/>
              <a:pathLst>
                <a:path w="656844" h="658272" extrusionOk="0">
                  <a:moveTo>
                    <a:pt x="95" y="463487"/>
                  </a:moveTo>
                  <a:cubicBezTo>
                    <a:pt x="139160" y="292227"/>
                    <a:pt x="347758" y="183737"/>
                    <a:pt x="469773" y="0"/>
                  </a:cubicBezTo>
                  <a:cubicBezTo>
                    <a:pt x="523589" y="65437"/>
                    <a:pt x="586835" y="123063"/>
                    <a:pt x="656844" y="170783"/>
                  </a:cubicBezTo>
                  <a:cubicBezTo>
                    <a:pt x="553498" y="273367"/>
                    <a:pt x="466725" y="392239"/>
                    <a:pt x="358045" y="489204"/>
                  </a:cubicBezTo>
                  <a:cubicBezTo>
                    <a:pt x="297371" y="543306"/>
                    <a:pt x="229171" y="591312"/>
                    <a:pt x="183071" y="658273"/>
                  </a:cubicBezTo>
                  <a:cubicBezTo>
                    <a:pt x="178308" y="633127"/>
                    <a:pt x="158115" y="613886"/>
                    <a:pt x="136970" y="599504"/>
                  </a:cubicBezTo>
                  <a:cubicBezTo>
                    <a:pt x="115824" y="585121"/>
                    <a:pt x="92297" y="573786"/>
                    <a:pt x="74295" y="555593"/>
                  </a:cubicBezTo>
                  <a:cubicBezTo>
                    <a:pt x="45529" y="526352"/>
                    <a:pt x="31052" y="479965"/>
                    <a:pt x="0" y="46348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20"/>
            <p:cNvSpPr/>
            <p:nvPr/>
          </p:nvSpPr>
          <p:spPr>
            <a:xfrm>
              <a:off x="3209924" y="3793140"/>
              <a:ext cx="168783" cy="169544"/>
            </a:xfrm>
            <a:custGeom>
              <a:avLst/>
              <a:gdLst/>
              <a:ahLst/>
              <a:cxnLst/>
              <a:rect l="l" t="t" r="r" b="b"/>
              <a:pathLst>
                <a:path w="168783" h="169544" extrusionOk="0">
                  <a:moveTo>
                    <a:pt x="0" y="0"/>
                  </a:moveTo>
                  <a:cubicBezTo>
                    <a:pt x="3810" y="12382"/>
                    <a:pt x="14954" y="20764"/>
                    <a:pt x="25241" y="28670"/>
                  </a:cubicBezTo>
                  <a:cubicBezTo>
                    <a:pt x="55816" y="52292"/>
                    <a:pt x="83820" y="79248"/>
                    <a:pt x="111633" y="106108"/>
                  </a:cubicBezTo>
                  <a:cubicBezTo>
                    <a:pt x="125349" y="119348"/>
                    <a:pt x="139160" y="132683"/>
                    <a:pt x="149257" y="148780"/>
                  </a:cubicBezTo>
                  <a:cubicBezTo>
                    <a:pt x="154400" y="157067"/>
                    <a:pt x="159544" y="166688"/>
                    <a:pt x="168783" y="1695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20"/>
            <p:cNvSpPr/>
            <p:nvPr/>
          </p:nvSpPr>
          <p:spPr>
            <a:xfrm>
              <a:off x="2817303" y="3835526"/>
              <a:ext cx="427100" cy="432720"/>
            </a:xfrm>
            <a:custGeom>
              <a:avLst/>
              <a:gdLst/>
              <a:ahLst/>
              <a:cxnLst/>
              <a:rect l="l" t="t" r="r" b="b"/>
              <a:pathLst>
                <a:path w="427100" h="432720" extrusionOk="0">
                  <a:moveTo>
                    <a:pt x="0" y="432721"/>
                  </a:moveTo>
                  <a:lnTo>
                    <a:pt x="42710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20"/>
            <p:cNvSpPr/>
            <p:nvPr/>
          </p:nvSpPr>
          <p:spPr>
            <a:xfrm>
              <a:off x="2898933" y="3900677"/>
              <a:ext cx="418433" cy="438054"/>
            </a:xfrm>
            <a:custGeom>
              <a:avLst/>
              <a:gdLst/>
              <a:ahLst/>
              <a:cxnLst/>
              <a:rect l="l" t="t" r="r" b="b"/>
              <a:pathLst>
                <a:path w="418433" h="438054" extrusionOk="0">
                  <a:moveTo>
                    <a:pt x="0" y="438055"/>
                  </a:moveTo>
                  <a:lnTo>
                    <a:pt x="418433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20"/>
            <p:cNvSpPr/>
            <p:nvPr/>
          </p:nvSpPr>
          <p:spPr>
            <a:xfrm>
              <a:off x="3232975" y="3696339"/>
              <a:ext cx="238742" cy="223959"/>
            </a:xfrm>
            <a:custGeom>
              <a:avLst/>
              <a:gdLst/>
              <a:ahLst/>
              <a:cxnLst/>
              <a:rect l="l" t="t" r="r" b="b"/>
              <a:pathLst>
                <a:path w="238742" h="223959" extrusionOk="0">
                  <a:moveTo>
                    <a:pt x="0" y="56225"/>
                  </a:moveTo>
                  <a:cubicBezTo>
                    <a:pt x="12478" y="28507"/>
                    <a:pt x="41529" y="11457"/>
                    <a:pt x="70961" y="4313"/>
                  </a:cubicBezTo>
                  <a:cubicBezTo>
                    <a:pt x="116681" y="-6736"/>
                    <a:pt x="168402" y="3361"/>
                    <a:pt x="202597" y="35555"/>
                  </a:cubicBezTo>
                  <a:cubicBezTo>
                    <a:pt x="236791" y="67750"/>
                    <a:pt x="249746" y="122614"/>
                    <a:pt x="228219" y="164428"/>
                  </a:cubicBezTo>
                  <a:cubicBezTo>
                    <a:pt x="216884" y="186431"/>
                    <a:pt x="197739" y="203386"/>
                    <a:pt x="184023" y="22396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20"/>
            <p:cNvSpPr/>
            <p:nvPr/>
          </p:nvSpPr>
          <p:spPr>
            <a:xfrm>
              <a:off x="2714053" y="4208621"/>
              <a:ext cx="240982" cy="226790"/>
            </a:xfrm>
            <a:custGeom>
              <a:avLst/>
              <a:gdLst/>
              <a:ahLst/>
              <a:cxnLst/>
              <a:rect l="l" t="t" r="r" b="b"/>
              <a:pathLst>
                <a:path w="240982" h="226790" extrusionOk="0">
                  <a:moveTo>
                    <a:pt x="49244" y="0"/>
                  </a:moveTo>
                  <a:cubicBezTo>
                    <a:pt x="39910" y="77343"/>
                    <a:pt x="38671" y="159067"/>
                    <a:pt x="0" y="226790"/>
                  </a:cubicBezTo>
                  <a:lnTo>
                    <a:pt x="190310" y="209359"/>
                  </a:lnTo>
                  <a:cubicBezTo>
                    <a:pt x="207550" y="207740"/>
                    <a:pt x="225266" y="206121"/>
                    <a:pt x="240982" y="198787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20"/>
            <p:cNvSpPr/>
            <p:nvPr/>
          </p:nvSpPr>
          <p:spPr>
            <a:xfrm>
              <a:off x="2719577" y="4345971"/>
              <a:ext cx="107822" cy="89439"/>
            </a:xfrm>
            <a:custGeom>
              <a:avLst/>
              <a:gdLst/>
              <a:ahLst/>
              <a:cxnLst/>
              <a:rect l="l" t="t" r="r" b="b"/>
              <a:pathLst>
                <a:path w="107822" h="89439" extrusionOk="0">
                  <a:moveTo>
                    <a:pt x="26289" y="0"/>
                  </a:moveTo>
                  <a:cubicBezTo>
                    <a:pt x="14859" y="28575"/>
                    <a:pt x="11430" y="60770"/>
                    <a:pt x="0" y="89440"/>
                  </a:cubicBezTo>
                  <a:cubicBezTo>
                    <a:pt x="13430" y="84868"/>
                    <a:pt x="22955" y="85249"/>
                    <a:pt x="37052" y="84296"/>
                  </a:cubicBezTo>
                  <a:cubicBezTo>
                    <a:pt x="62198" y="82582"/>
                    <a:pt x="82486" y="76010"/>
                    <a:pt x="107823" y="76010"/>
                  </a:cubicBezTo>
                  <a:cubicBezTo>
                    <a:pt x="86582" y="57150"/>
                    <a:pt x="73914" y="49911"/>
                    <a:pt x="59436" y="35338"/>
                  </a:cubicBezTo>
                  <a:cubicBezTo>
                    <a:pt x="49149" y="25051"/>
                    <a:pt x="41719" y="14383"/>
                    <a:pt x="26384" y="0"/>
                  </a:cubicBezTo>
                  <a:close/>
                </a:path>
              </a:pathLst>
            </a:custGeom>
            <a:solidFill>
              <a:srgbClr val="000000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5" name="Google Shape;615;p20"/>
          <p:cNvGrpSpPr/>
          <p:nvPr/>
        </p:nvGrpSpPr>
        <p:grpSpPr>
          <a:xfrm>
            <a:off x="9377004" y="837727"/>
            <a:ext cx="679947" cy="652506"/>
            <a:chOff x="3896486" y="3679569"/>
            <a:chExt cx="792294" cy="760319"/>
          </a:xfrm>
        </p:grpSpPr>
        <p:sp>
          <p:nvSpPr>
            <p:cNvPr id="616" name="Google Shape;616;p20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20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20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20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0" name="Google Shape;620;p20"/>
          <p:cNvGrpSpPr/>
          <p:nvPr/>
        </p:nvGrpSpPr>
        <p:grpSpPr>
          <a:xfrm rot="742108">
            <a:off x="1083385" y="1069488"/>
            <a:ext cx="741052" cy="743051"/>
            <a:chOff x="7970244" y="-543333"/>
            <a:chExt cx="741045" cy="743044"/>
          </a:xfrm>
        </p:grpSpPr>
        <p:sp>
          <p:nvSpPr>
            <p:cNvPr id="621" name="Google Shape;621;p20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20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0 DO NOT REMOVE · SlidesMania">
  <p:cSld name="CUSTOM_20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oogle Shape;626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27" name="Google Shape;627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lang="en" sz="3600" b="1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1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sz="3000" b="1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lang="en" sz="4400" b="1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629" name="Google Shape;629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w="38100" cap="flat" cmpd="sng">
              <a:solidFill>
                <a:srgbClr val="FFCB2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630" name="Google Shape;630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2" name="Google Shape;632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3" name="Google Shape;633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4" name="Google Shape;634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sz="2400" b="1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635" name="Google Shape;635;p21"/>
          <p:cNvPicPr preferRelativeResize="0"/>
          <p:nvPr/>
        </p:nvPicPr>
        <p:blipFill rotWithShape="1">
          <a:blip r:embed="rId11">
            <a:alphaModFix/>
          </a:blip>
          <a:srcRect t="16256" b="2090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"/>
              <a:buNone/>
              <a:defRPr sz="4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○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■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○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■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●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○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Roboto"/>
              <a:buChar char="■"/>
              <a:defRPr sz="1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2"/>
          <p:cNvSpPr txBox="1">
            <a:spLocks noGrp="1"/>
          </p:cNvSpPr>
          <p:nvPr>
            <p:ph type="title"/>
          </p:nvPr>
        </p:nvSpPr>
        <p:spPr>
          <a:xfrm>
            <a:off x="2464600" y="2592863"/>
            <a:ext cx="8530200" cy="11277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0" dirty="0" smtClean="0">
                <a:solidFill>
                  <a:schemeClr val="accent3"/>
                </a:solidFill>
              </a:rPr>
              <a:t>     </a:t>
            </a:r>
            <a:r>
              <a:rPr lang="en" sz="3000" b="0" dirty="0" smtClean="0">
                <a:solidFill>
                  <a:schemeClr val="accent3"/>
                </a:solidFill>
              </a:rPr>
              <a:t>Конкурс </a:t>
            </a:r>
            <a:r>
              <a:rPr lang="en" sz="3000" b="0" dirty="0">
                <a:solidFill>
                  <a:schemeClr val="accent3"/>
                </a:solidFill>
              </a:rPr>
              <a:t>моделей наставничества педагогических работников Югры </a:t>
            </a:r>
            <a:r>
              <a:rPr lang="ru-RU" sz="3000" b="0" dirty="0" smtClean="0">
                <a:solidFill>
                  <a:schemeClr val="accent3"/>
                </a:solidFill>
              </a:rPr>
              <a:t/>
            </a:r>
            <a:br>
              <a:rPr lang="ru-RU" sz="3000" b="0" dirty="0" smtClean="0">
                <a:solidFill>
                  <a:schemeClr val="accent3"/>
                </a:solidFill>
              </a:rPr>
            </a:br>
            <a:r>
              <a:rPr lang="en" sz="3000" b="0" dirty="0" smtClean="0">
                <a:solidFill>
                  <a:schemeClr val="accent3"/>
                </a:solidFill>
              </a:rPr>
              <a:t>в </a:t>
            </a:r>
            <a:r>
              <a:rPr lang="en" sz="3000" b="0" dirty="0">
                <a:solidFill>
                  <a:schemeClr val="accent3"/>
                </a:solidFill>
              </a:rPr>
              <a:t>2024 году</a:t>
            </a:r>
            <a:endParaRPr sz="3000" b="0" dirty="0">
              <a:solidFill>
                <a:schemeClr val="accent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1" name="Google Shape;641;p22"/>
          <p:cNvSpPr txBox="1">
            <a:spLocks noGrp="1"/>
          </p:cNvSpPr>
          <p:nvPr>
            <p:ph type="subTitle" idx="1"/>
          </p:nvPr>
        </p:nvSpPr>
        <p:spPr>
          <a:xfrm>
            <a:off x="2366459" y="3450600"/>
            <a:ext cx="7804500" cy="524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/>
                </a:solidFill>
              </a:rPr>
              <a:t>Номинация: “Лучшая модель наставничества молодых педагогов”</a:t>
            </a:r>
            <a:endParaRPr dirty="0">
              <a:solidFill>
                <a:schemeClr val="accent6"/>
              </a:solidFill>
            </a:endParaRPr>
          </a:p>
        </p:txBody>
      </p:sp>
      <p:grpSp>
        <p:nvGrpSpPr>
          <p:cNvPr id="642" name="Google Shape;642;p22"/>
          <p:cNvGrpSpPr/>
          <p:nvPr/>
        </p:nvGrpSpPr>
        <p:grpSpPr>
          <a:xfrm>
            <a:off x="10170959" y="1785816"/>
            <a:ext cx="788140" cy="2965544"/>
            <a:chOff x="8686327" y="1939200"/>
            <a:chExt cx="788140" cy="2965544"/>
          </a:xfrm>
        </p:grpSpPr>
        <p:sp>
          <p:nvSpPr>
            <p:cNvPr id="643" name="Google Shape;643;p22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22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22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22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22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p22"/>
          <p:cNvSpPr txBox="1"/>
          <p:nvPr/>
        </p:nvSpPr>
        <p:spPr>
          <a:xfrm>
            <a:off x="5366750" y="3474150"/>
            <a:ext cx="4804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9" name="Google Shape;649;p22"/>
          <p:cNvSpPr txBox="1">
            <a:spLocks noGrp="1"/>
          </p:cNvSpPr>
          <p:nvPr>
            <p:ph type="subTitle" idx="1"/>
          </p:nvPr>
        </p:nvSpPr>
        <p:spPr>
          <a:xfrm>
            <a:off x="2464600" y="841572"/>
            <a:ext cx="6733200" cy="944244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МУНИЦИПАЛЬНОЕ БЮДЖЕТНОЕ УЧРЕЖДЕНИЕ ДОПОЛНИТЕЛЬНОГО ОБРАЗОВАНИЯ </a:t>
            </a:r>
            <a:endParaRPr sz="16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“ЦЕНТР ДОПОЛНИТЕЛЬНОГО ОБРАЗОВАНИЯ “ПОИСК”</a:t>
            </a:r>
            <a:endParaRPr sz="16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0" name="Google Shape;6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650" y="679184"/>
            <a:ext cx="1294225" cy="1550328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2"/>
          <p:cNvSpPr txBox="1">
            <a:spLocks noGrp="1"/>
          </p:cNvSpPr>
          <p:nvPr>
            <p:ph type="subTitle" idx="1"/>
          </p:nvPr>
        </p:nvSpPr>
        <p:spPr>
          <a:xfrm>
            <a:off x="1643800" y="3869650"/>
            <a:ext cx="9547500" cy="524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“Практика сопровождения молодого специалиста #Успешный старт”</a:t>
            </a:r>
            <a:endParaRPr b="1" i="1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2" name="Google Shape;652;p22"/>
          <p:cNvSpPr txBox="1">
            <a:spLocks noGrp="1"/>
          </p:cNvSpPr>
          <p:nvPr>
            <p:ph type="subTitle" idx="1"/>
          </p:nvPr>
        </p:nvSpPr>
        <p:spPr>
          <a:xfrm>
            <a:off x="772976" y="4298586"/>
            <a:ext cx="8071800" cy="1908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accent6"/>
                </a:solidFill>
              </a:rPr>
              <a:t>Участники</a:t>
            </a:r>
            <a:r>
              <a:rPr lang="en" sz="1600" dirty="0">
                <a:solidFill>
                  <a:schemeClr val="accent6"/>
                </a:solidFill>
              </a:rPr>
              <a:t>: </a:t>
            </a:r>
            <a:endParaRPr sz="1600" dirty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</a:rPr>
              <a:t>Хисматуллина Флора Раисовна, педагог-организатор высшей квалификационной категории</a:t>
            </a:r>
            <a:r>
              <a:rPr lang="en" sz="1600" dirty="0">
                <a:solidFill>
                  <a:schemeClr val="accent6"/>
                </a:solidFill>
              </a:rPr>
              <a:t> (наставник)</a:t>
            </a:r>
            <a:endParaRPr sz="1600" dirty="0">
              <a:solidFill>
                <a:schemeClr val="accent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</a:rPr>
              <a:t>Горбунова Алина Леонидовна,  педагог-организатор, молодой специалист</a:t>
            </a:r>
            <a:r>
              <a:rPr lang="en" sz="1600" dirty="0">
                <a:solidFill>
                  <a:schemeClr val="accent6"/>
                </a:solidFill>
              </a:rPr>
              <a:t> (наставляемый)</a:t>
            </a:r>
            <a:endParaRPr sz="1600" dirty="0">
              <a:solidFill>
                <a:schemeClr val="accent6"/>
              </a:solidFill>
            </a:endParaRPr>
          </a:p>
        </p:txBody>
      </p:sp>
      <p:grpSp>
        <p:nvGrpSpPr>
          <p:cNvPr id="653" name="Google Shape;653;p22"/>
          <p:cNvGrpSpPr/>
          <p:nvPr/>
        </p:nvGrpSpPr>
        <p:grpSpPr>
          <a:xfrm flipH="1">
            <a:off x="322154" y="3951152"/>
            <a:ext cx="679947" cy="652506"/>
            <a:chOff x="3896486" y="3679569"/>
            <a:chExt cx="792294" cy="760319"/>
          </a:xfrm>
        </p:grpSpPr>
        <p:sp>
          <p:nvSpPr>
            <p:cNvPr id="654" name="Google Shape;654;p22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22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22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22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8" name="Google Shape;658;p22"/>
          <p:cNvGrpSpPr/>
          <p:nvPr/>
        </p:nvGrpSpPr>
        <p:grpSpPr>
          <a:xfrm>
            <a:off x="8692529" y="5595802"/>
            <a:ext cx="679947" cy="652506"/>
            <a:chOff x="3896486" y="3679569"/>
            <a:chExt cx="792294" cy="760319"/>
          </a:xfrm>
        </p:grpSpPr>
        <p:sp>
          <p:nvSpPr>
            <p:cNvPr id="659" name="Google Shape;659;p22"/>
            <p:cNvSpPr/>
            <p:nvPr/>
          </p:nvSpPr>
          <p:spPr>
            <a:xfrm>
              <a:off x="4023740" y="3792188"/>
              <a:ext cx="549116" cy="527138"/>
            </a:xfrm>
            <a:custGeom>
              <a:avLst/>
              <a:gdLst/>
              <a:ahLst/>
              <a:cxnLst/>
              <a:rect l="l" t="t" r="r" b="b"/>
              <a:pathLst>
                <a:path w="549116" h="527138" extrusionOk="0">
                  <a:moveTo>
                    <a:pt x="356330" y="0"/>
                  </a:moveTo>
                  <a:cubicBezTo>
                    <a:pt x="314420" y="41720"/>
                    <a:pt x="272034" y="83058"/>
                    <a:pt x="229267" y="123920"/>
                  </a:cubicBezTo>
                  <a:cubicBezTo>
                    <a:pt x="225457" y="127635"/>
                    <a:pt x="221266" y="131445"/>
                    <a:pt x="216122" y="132588"/>
                  </a:cubicBezTo>
                  <a:cubicBezTo>
                    <a:pt x="209740" y="134017"/>
                    <a:pt x="203263" y="131064"/>
                    <a:pt x="197263" y="128397"/>
                  </a:cubicBezTo>
                  <a:cubicBezTo>
                    <a:pt x="163449" y="113443"/>
                    <a:pt x="125635" y="105632"/>
                    <a:pt x="89154" y="111633"/>
                  </a:cubicBezTo>
                  <a:cubicBezTo>
                    <a:pt x="52673" y="117634"/>
                    <a:pt x="17812" y="138684"/>
                    <a:pt x="0" y="171069"/>
                  </a:cubicBezTo>
                  <a:lnTo>
                    <a:pt x="236220" y="393478"/>
                  </a:lnTo>
                  <a:cubicBezTo>
                    <a:pt x="274606" y="429673"/>
                    <a:pt x="313372" y="466154"/>
                    <a:pt x="343662" y="509302"/>
                  </a:cubicBezTo>
                  <a:cubicBezTo>
                    <a:pt x="348234" y="515779"/>
                    <a:pt x="352996" y="522732"/>
                    <a:pt x="360331" y="525685"/>
                  </a:cubicBezTo>
                  <a:cubicBezTo>
                    <a:pt x="375095" y="531590"/>
                    <a:pt x="390430" y="518446"/>
                    <a:pt x="399193" y="505206"/>
                  </a:cubicBezTo>
                  <a:cubicBezTo>
                    <a:pt x="435959" y="449485"/>
                    <a:pt x="430911" y="369570"/>
                    <a:pt x="387287" y="318992"/>
                  </a:cubicBezTo>
                  <a:cubicBezTo>
                    <a:pt x="441293" y="274320"/>
                    <a:pt x="495205" y="229457"/>
                    <a:pt x="549116" y="184499"/>
                  </a:cubicBezTo>
                  <a:cubicBezTo>
                    <a:pt x="487204" y="117729"/>
                    <a:pt x="422243" y="53816"/>
                    <a:pt x="356425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22"/>
            <p:cNvSpPr/>
            <p:nvPr/>
          </p:nvSpPr>
          <p:spPr>
            <a:xfrm>
              <a:off x="4372260" y="3679569"/>
              <a:ext cx="316520" cy="306768"/>
            </a:xfrm>
            <a:custGeom>
              <a:avLst/>
              <a:gdLst/>
              <a:ahLst/>
              <a:cxnLst/>
              <a:rect l="l" t="t" r="r" b="b"/>
              <a:pathLst>
                <a:path w="316520" h="306768" extrusionOk="0">
                  <a:moveTo>
                    <a:pt x="7429" y="113857"/>
                  </a:moveTo>
                  <a:cubicBezTo>
                    <a:pt x="3048" y="94998"/>
                    <a:pt x="-1334" y="75757"/>
                    <a:pt x="381" y="56422"/>
                  </a:cubicBezTo>
                  <a:cubicBezTo>
                    <a:pt x="2095" y="37086"/>
                    <a:pt x="10763" y="17464"/>
                    <a:pt x="27241" y="7273"/>
                  </a:cubicBezTo>
                  <a:cubicBezTo>
                    <a:pt x="52768" y="-8634"/>
                    <a:pt x="87630" y="3558"/>
                    <a:pt x="109251" y="24513"/>
                  </a:cubicBezTo>
                  <a:cubicBezTo>
                    <a:pt x="138302" y="52611"/>
                    <a:pt x="255841" y="139765"/>
                    <a:pt x="294513" y="203011"/>
                  </a:cubicBezTo>
                  <a:cubicBezTo>
                    <a:pt x="306895" y="223299"/>
                    <a:pt x="327660" y="259399"/>
                    <a:pt x="309181" y="277973"/>
                  </a:cubicBezTo>
                  <a:cubicBezTo>
                    <a:pt x="282892" y="304262"/>
                    <a:pt x="235362" y="314073"/>
                    <a:pt x="200501" y="3010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22"/>
            <p:cNvSpPr/>
            <p:nvPr/>
          </p:nvSpPr>
          <p:spPr>
            <a:xfrm>
              <a:off x="3896486" y="4104608"/>
              <a:ext cx="354806" cy="335280"/>
            </a:xfrm>
            <a:custGeom>
              <a:avLst/>
              <a:gdLst/>
              <a:ahLst/>
              <a:cxnLst/>
              <a:rect l="l" t="t" r="r" b="b"/>
              <a:pathLst>
                <a:path w="354806" h="335280" extrusionOk="0">
                  <a:moveTo>
                    <a:pt x="277463" y="0"/>
                  </a:moveTo>
                  <a:cubicBezTo>
                    <a:pt x="192786" y="114205"/>
                    <a:pt x="95917" y="230410"/>
                    <a:pt x="0" y="335280"/>
                  </a:cubicBezTo>
                  <a:cubicBezTo>
                    <a:pt x="129540" y="257842"/>
                    <a:pt x="243554" y="174784"/>
                    <a:pt x="354806" y="7277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22"/>
            <p:cNvSpPr/>
            <p:nvPr/>
          </p:nvSpPr>
          <p:spPr>
            <a:xfrm>
              <a:off x="4284249" y="3882485"/>
              <a:ext cx="66484" cy="74961"/>
            </a:xfrm>
            <a:custGeom>
              <a:avLst/>
              <a:gdLst/>
              <a:ahLst/>
              <a:cxnLst/>
              <a:rect l="l" t="t" r="r" b="b"/>
              <a:pathLst>
                <a:path w="66484" h="74961" extrusionOk="0">
                  <a:moveTo>
                    <a:pt x="0" y="74962"/>
                  </a:moveTo>
                  <a:cubicBezTo>
                    <a:pt x="16859" y="45911"/>
                    <a:pt x="39624" y="20288"/>
                    <a:pt x="6648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3" name="Google Shape;663;p22"/>
          <p:cNvSpPr txBox="1">
            <a:spLocks noGrp="1"/>
          </p:cNvSpPr>
          <p:nvPr>
            <p:ph type="title"/>
          </p:nvPr>
        </p:nvSpPr>
        <p:spPr>
          <a:xfrm>
            <a:off x="1830900" y="6248288"/>
            <a:ext cx="8530200" cy="11277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3"/>
                </a:solidFill>
              </a:rPr>
              <a:t>г.Нефтеюганск,2024</a:t>
            </a:r>
            <a:endParaRPr sz="1600" dirty="0">
              <a:solidFill>
                <a:schemeClr val="accent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3"/>
          <p:cNvSpPr txBox="1">
            <a:spLocks noGrp="1"/>
          </p:cNvSpPr>
          <p:nvPr>
            <p:ph type="title"/>
          </p:nvPr>
        </p:nvSpPr>
        <p:spPr>
          <a:xfrm>
            <a:off x="1431024" y="1782832"/>
            <a:ext cx="9138600" cy="206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dirty="0" smtClean="0"/>
              <a:t>ПРАКТИКА </a:t>
            </a:r>
            <a:br>
              <a:rPr lang="ru-RU" sz="3100" dirty="0" smtClean="0"/>
            </a:br>
            <a:r>
              <a:rPr lang="en" sz="3100" dirty="0" smtClean="0"/>
              <a:t>СОПРОВОЖДЕНИЯ </a:t>
            </a:r>
            <a:r>
              <a:rPr lang="en" sz="3100" dirty="0"/>
              <a:t>МОЛОДОГО ПЕДАГОГА</a:t>
            </a:r>
            <a:endParaRPr sz="31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6"/>
                </a:solidFill>
                <a:highlight>
                  <a:schemeClr val="accent2"/>
                </a:highlight>
              </a:rPr>
              <a:t>#УСПЕШНЫЙ </a:t>
            </a:r>
            <a:r>
              <a:rPr lang="en" sz="400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>СТАРТ</a:t>
            </a:r>
            <a:r>
              <a:rPr lang="ru-RU" sz="400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/>
            </a:r>
            <a:br>
              <a:rPr lang="ru-RU" sz="4000" dirty="0" smtClean="0">
                <a:solidFill>
                  <a:schemeClr val="accent6"/>
                </a:solidFill>
                <a:highlight>
                  <a:schemeClr val="accent2"/>
                </a:highlight>
              </a:rPr>
            </a:br>
            <a:r>
              <a:rPr lang="en" sz="400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> </a:t>
            </a:r>
            <a:r>
              <a:rPr lang="ru-RU" sz="2500" dirty="0" smtClean="0">
                <a:highlight>
                  <a:schemeClr val="accent2"/>
                </a:highlight>
              </a:rPr>
              <a:t>Срок реализации:</a:t>
            </a:r>
            <a:r>
              <a:rPr lang="en" sz="2500" dirty="0" smtClean="0">
                <a:highlight>
                  <a:schemeClr val="accent2"/>
                </a:highlight>
              </a:rPr>
              <a:t>феврал</a:t>
            </a:r>
            <a:r>
              <a:rPr lang="ru-RU" sz="2500" dirty="0" smtClean="0">
                <a:highlight>
                  <a:schemeClr val="accent2"/>
                </a:highlight>
              </a:rPr>
              <a:t>ь,</a:t>
            </a:r>
            <a:r>
              <a:rPr lang="en" sz="2500" dirty="0" smtClean="0">
                <a:highlight>
                  <a:schemeClr val="accent2"/>
                </a:highlight>
              </a:rPr>
              <a:t> 2023</a:t>
            </a:r>
            <a:r>
              <a:rPr lang="ru-RU" sz="2500" dirty="0" smtClean="0">
                <a:highlight>
                  <a:schemeClr val="accent2"/>
                </a:highlight>
              </a:rPr>
              <a:t>г</a:t>
            </a:r>
            <a:r>
              <a:rPr lang="en" sz="2500" dirty="0" smtClean="0">
                <a:highlight>
                  <a:schemeClr val="accent2"/>
                </a:highlight>
              </a:rPr>
              <a:t> </a:t>
            </a:r>
            <a:r>
              <a:rPr lang="ru-RU" sz="2500" dirty="0" smtClean="0">
                <a:highlight>
                  <a:schemeClr val="accent2"/>
                </a:highlight>
              </a:rPr>
              <a:t>-</a:t>
            </a:r>
            <a:r>
              <a:rPr lang="en" sz="2500" dirty="0" smtClean="0">
                <a:highlight>
                  <a:schemeClr val="accent2"/>
                </a:highlight>
              </a:rPr>
              <a:t> </a:t>
            </a:r>
            <a:r>
              <a:rPr lang="en" sz="2500" dirty="0">
                <a:highlight>
                  <a:schemeClr val="accent2"/>
                </a:highlight>
              </a:rPr>
              <a:t>настоящее время</a:t>
            </a:r>
            <a:endParaRPr sz="2500" dirty="0">
              <a:highlight>
                <a:schemeClr val="accent2"/>
              </a:highlight>
            </a:endParaRPr>
          </a:p>
        </p:txBody>
      </p:sp>
      <p:sp>
        <p:nvSpPr>
          <p:cNvPr id="671" name="Google Shape;671;p23"/>
          <p:cNvSpPr txBox="1">
            <a:spLocks noGrp="1"/>
          </p:cNvSpPr>
          <p:nvPr>
            <p:ph type="body" idx="1"/>
          </p:nvPr>
        </p:nvSpPr>
        <p:spPr>
          <a:xfrm>
            <a:off x="8232252" y="4207860"/>
            <a:ext cx="2470315" cy="44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ru-RU" sz="1600" b="1" u="sng" dirty="0" smtClean="0">
                <a:solidFill>
                  <a:schemeClr val="dk1"/>
                </a:solidFill>
              </a:rPr>
              <a:t>Персонализированная программа сопровождения молодого педагога</a:t>
            </a:r>
            <a:endParaRPr sz="1600" b="1" u="sng" dirty="0">
              <a:solidFill>
                <a:schemeClr val="dk1"/>
              </a:solidFill>
            </a:endParaRPr>
          </a:p>
        </p:txBody>
      </p:sp>
      <p:pic>
        <p:nvPicPr>
          <p:cNvPr id="673" name="Google Shape;6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7974" y="4143123"/>
            <a:ext cx="1904278" cy="1944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4"/>
          <p:cNvSpPr txBox="1">
            <a:spLocks noGrp="1"/>
          </p:cNvSpPr>
          <p:nvPr>
            <p:ph type="title"/>
          </p:nvPr>
        </p:nvSpPr>
        <p:spPr>
          <a:xfrm>
            <a:off x="742275" y="1567700"/>
            <a:ext cx="6429000" cy="88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u="sng"/>
              <a:t>ЦЕЛЕВАЯ АУДИТОРИЯ</a:t>
            </a:r>
            <a:endParaRPr sz="4200" u="sng"/>
          </a:p>
        </p:txBody>
      </p:sp>
      <p:sp>
        <p:nvSpPr>
          <p:cNvPr id="679" name="Google Shape;679;p24"/>
          <p:cNvSpPr txBox="1">
            <a:spLocks noGrp="1"/>
          </p:cNvSpPr>
          <p:nvPr>
            <p:ph type="body" idx="1"/>
          </p:nvPr>
        </p:nvSpPr>
        <p:spPr>
          <a:xfrm>
            <a:off x="849425" y="2311050"/>
            <a:ext cx="64290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6"/>
                </a:solidFill>
                <a:highlight>
                  <a:schemeClr val="accent2"/>
                </a:highlight>
              </a:rPr>
              <a:t>ХИСМАТУЛЛИНА ФЛОРА РАИСОВНА</a:t>
            </a:r>
            <a:endParaRPr sz="2600">
              <a:solidFill>
                <a:schemeClr val="accent6"/>
              </a:solidFill>
              <a:highlight>
                <a:schemeClr val="accent2"/>
              </a:highlight>
            </a:endParaRPr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r>
              <a:rPr lang="en">
                <a:solidFill>
                  <a:schemeClr val="dk1"/>
                </a:solidFill>
              </a:rPr>
              <a:t>Педагог-организатор высшей квалификационной категории, педагогический стаж 8 лет, лауреат конкурса “Учитель года - 2020”, председатель профсоюзной организации МБУ ДО “ЦДО “Поиск”, активный участник общественной жизни города Нефтеюганска.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80" name="Google Shape;68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5150" y="487450"/>
            <a:ext cx="4232675" cy="5883099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24"/>
          <p:cNvSpPr txBox="1">
            <a:spLocks noGrp="1"/>
          </p:cNvSpPr>
          <p:nvPr>
            <p:ph type="title"/>
          </p:nvPr>
        </p:nvSpPr>
        <p:spPr>
          <a:xfrm>
            <a:off x="7439150" y="791075"/>
            <a:ext cx="6429000" cy="88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>
                <a:solidFill>
                  <a:schemeClr val="accent6"/>
                </a:solidFill>
                <a:highlight>
                  <a:schemeClr val="accent2"/>
                </a:highlight>
              </a:rPr>
              <a:t>НАСТАВНИК</a:t>
            </a:r>
            <a:endParaRPr sz="29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5"/>
          <p:cNvSpPr txBox="1">
            <a:spLocks noGrp="1"/>
          </p:cNvSpPr>
          <p:nvPr>
            <p:ph type="title"/>
          </p:nvPr>
        </p:nvSpPr>
        <p:spPr>
          <a:xfrm>
            <a:off x="742275" y="1427250"/>
            <a:ext cx="6429000" cy="88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u="sng"/>
              <a:t>ЦЕЛЕВАЯ АУДИТОРИЯ</a:t>
            </a:r>
            <a:endParaRPr sz="4200" u="sng"/>
          </a:p>
        </p:txBody>
      </p:sp>
      <p:sp>
        <p:nvSpPr>
          <p:cNvPr id="687" name="Google Shape;687;p25"/>
          <p:cNvSpPr txBox="1">
            <a:spLocks noGrp="1"/>
          </p:cNvSpPr>
          <p:nvPr>
            <p:ph type="body" idx="1"/>
          </p:nvPr>
        </p:nvSpPr>
        <p:spPr>
          <a:xfrm>
            <a:off x="563675" y="2078875"/>
            <a:ext cx="70902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accent6"/>
                </a:solidFill>
                <a:highlight>
                  <a:schemeClr val="accent2"/>
                </a:highlight>
              </a:rPr>
              <a:t>ГОРБУНОВА АЛИНА ЛЕОНИДОВНА</a:t>
            </a:r>
            <a:endParaRPr sz="2600">
              <a:solidFill>
                <a:schemeClr val="accent6"/>
              </a:solidFill>
              <a:highlight>
                <a:schemeClr val="accent2"/>
              </a:highlight>
            </a:endParaRPr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r>
              <a:rPr lang="en">
                <a:solidFill>
                  <a:schemeClr val="dk1"/>
                </a:solidFill>
              </a:rPr>
              <a:t>Педагог-организатор, молодой специалист, стаж работы 1 год 6 месяцев, куратор Общероссийского движения детей и молодежи “Движение Первых”, куратор ресурсного профориентационного центра “ПРОФкомпас”. Обладает лидерскими, организационными и коммуникативными навыками, развитой эмпатией.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88" name="Google Shape;688;p25"/>
          <p:cNvSpPr txBox="1">
            <a:spLocks noGrp="1"/>
          </p:cNvSpPr>
          <p:nvPr>
            <p:ph type="title"/>
          </p:nvPr>
        </p:nvSpPr>
        <p:spPr>
          <a:xfrm>
            <a:off x="7171275" y="946550"/>
            <a:ext cx="6429000" cy="88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>
                <a:solidFill>
                  <a:schemeClr val="accent6"/>
                </a:solidFill>
                <a:highlight>
                  <a:schemeClr val="accent2"/>
                </a:highlight>
              </a:rPr>
              <a:t>НАСТАВЛЯЕМЫЙ</a:t>
            </a:r>
            <a:endParaRPr sz="29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pic>
        <p:nvPicPr>
          <p:cNvPr id="689" name="Google Shape;689;p25"/>
          <p:cNvPicPr preferRelativeResize="0"/>
          <p:nvPr/>
        </p:nvPicPr>
        <p:blipFill rotWithShape="1">
          <a:blip r:embed="rId3">
            <a:alphaModFix/>
          </a:blip>
          <a:srcRect l="46366" t="41475"/>
          <a:stretch/>
        </p:blipFill>
        <p:spPr>
          <a:xfrm>
            <a:off x="6625850" y="946550"/>
            <a:ext cx="5268500" cy="5500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26"/>
          <p:cNvSpPr txBox="1">
            <a:spLocks noGrp="1"/>
          </p:cNvSpPr>
          <p:nvPr>
            <p:ph type="title"/>
          </p:nvPr>
        </p:nvSpPr>
        <p:spPr>
          <a:xfrm>
            <a:off x="734525" y="57812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РЕШАЕМАЯ ПРОБЛЕМА</a:t>
            </a:r>
            <a:endParaRPr u="sng"/>
          </a:p>
        </p:txBody>
      </p:sp>
      <p:sp>
        <p:nvSpPr>
          <p:cNvPr id="695" name="Google Shape;695;p26"/>
          <p:cNvSpPr txBox="1">
            <a:spLocks noGrp="1"/>
          </p:cNvSpPr>
          <p:nvPr>
            <p:ph type="subTitle" idx="1"/>
          </p:nvPr>
        </p:nvSpPr>
        <p:spPr>
          <a:xfrm>
            <a:off x="1022175" y="1816550"/>
            <a:ext cx="4212600" cy="543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КАДРОВЫЙ ДЕФИЦИТ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696" name="Google Shape;696;p26"/>
          <p:cNvGrpSpPr/>
          <p:nvPr/>
        </p:nvGrpSpPr>
        <p:grpSpPr>
          <a:xfrm rot="10247200" flipH="1">
            <a:off x="5091866" y="1190313"/>
            <a:ext cx="2008265" cy="991992"/>
            <a:chOff x="4590347" y="1490179"/>
            <a:chExt cx="1314037" cy="558745"/>
          </a:xfrm>
        </p:grpSpPr>
        <p:sp>
          <p:nvSpPr>
            <p:cNvPr id="697" name="Google Shape;697;p2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2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9" name="Google Shape;699;p26"/>
          <p:cNvSpPr txBox="1">
            <a:spLocks noGrp="1"/>
          </p:cNvSpPr>
          <p:nvPr>
            <p:ph type="subTitle" idx="1"/>
          </p:nvPr>
        </p:nvSpPr>
        <p:spPr>
          <a:xfrm>
            <a:off x="2566725" y="2337775"/>
            <a:ext cx="22722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0000"/>
                </a:solidFill>
              </a:rPr>
              <a:t>ПРИЧИНЫ:</a:t>
            </a:r>
            <a:endParaRPr sz="2500">
              <a:solidFill>
                <a:srgbClr val="FF0000"/>
              </a:solidFill>
            </a:endParaRPr>
          </a:p>
        </p:txBody>
      </p:sp>
      <p:grpSp>
        <p:nvGrpSpPr>
          <p:cNvPr id="700" name="Google Shape;700;p26"/>
          <p:cNvGrpSpPr/>
          <p:nvPr/>
        </p:nvGrpSpPr>
        <p:grpSpPr>
          <a:xfrm rot="-133391">
            <a:off x="1777605" y="2922157"/>
            <a:ext cx="636839" cy="518864"/>
            <a:chOff x="3116097" y="-1477902"/>
            <a:chExt cx="735251" cy="651147"/>
          </a:xfrm>
        </p:grpSpPr>
        <p:sp>
          <p:nvSpPr>
            <p:cNvPr id="701" name="Google Shape;701;p26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26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26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26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26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26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26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26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9" name="Google Shape;709;p26"/>
          <p:cNvSpPr txBox="1">
            <a:spLocks noGrp="1"/>
          </p:cNvSpPr>
          <p:nvPr>
            <p:ph type="subTitle" idx="1"/>
          </p:nvPr>
        </p:nvSpPr>
        <p:spPr>
          <a:xfrm>
            <a:off x="2018700" y="2834775"/>
            <a:ext cx="40773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Трудность в привлечении молодых специалистов</a:t>
            </a:r>
            <a:endParaRPr sz="2000">
              <a:solidFill>
                <a:schemeClr val="dk1"/>
              </a:solidFill>
            </a:endParaRPr>
          </a:p>
        </p:txBody>
      </p:sp>
      <p:grpSp>
        <p:nvGrpSpPr>
          <p:cNvPr id="710" name="Google Shape;710;p26"/>
          <p:cNvGrpSpPr/>
          <p:nvPr/>
        </p:nvGrpSpPr>
        <p:grpSpPr>
          <a:xfrm rot="-162647">
            <a:off x="1040208" y="4024383"/>
            <a:ext cx="606305" cy="515609"/>
            <a:chOff x="3116097" y="-1477902"/>
            <a:chExt cx="735251" cy="651147"/>
          </a:xfrm>
        </p:grpSpPr>
        <p:sp>
          <p:nvSpPr>
            <p:cNvPr id="711" name="Google Shape;711;p26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26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26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26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26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26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26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9" name="Google Shape;719;p26"/>
          <p:cNvSpPr txBox="1">
            <a:spLocks noGrp="1"/>
          </p:cNvSpPr>
          <p:nvPr>
            <p:ph type="subTitle" idx="1"/>
          </p:nvPr>
        </p:nvSpPr>
        <p:spPr>
          <a:xfrm>
            <a:off x="1664175" y="4160800"/>
            <a:ext cx="40773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Тенденция “вымывания” молодой и средней возрастной категории педагогов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20" name="Google Shape;720;p26"/>
          <p:cNvSpPr txBox="1">
            <a:spLocks noGrp="1"/>
          </p:cNvSpPr>
          <p:nvPr>
            <p:ph type="subTitle" idx="1"/>
          </p:nvPr>
        </p:nvSpPr>
        <p:spPr>
          <a:xfrm>
            <a:off x="1371300" y="5486850"/>
            <a:ext cx="4212600" cy="7635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0000"/>
                </a:solidFill>
              </a:rPr>
              <a:t>ЧТО С ЭТИМ ДЕЛАТЬ?</a:t>
            </a:r>
            <a:endParaRPr sz="2900">
              <a:solidFill>
                <a:srgbClr val="FF0000"/>
              </a:solidFill>
            </a:endParaRPr>
          </a:p>
        </p:txBody>
      </p:sp>
      <p:pic>
        <p:nvPicPr>
          <p:cNvPr id="721" name="Google Shape;72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400" y="4983498"/>
            <a:ext cx="1508875" cy="150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26"/>
          <p:cNvPicPr preferRelativeResize="0"/>
          <p:nvPr/>
        </p:nvPicPr>
        <p:blipFill rotWithShape="1">
          <a:blip r:embed="rId4">
            <a:alphaModFix/>
          </a:blip>
          <a:srcRect l="8800" r="-8800"/>
          <a:stretch/>
        </p:blipFill>
        <p:spPr>
          <a:xfrm>
            <a:off x="6324177" y="2564150"/>
            <a:ext cx="1508875" cy="1843074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26"/>
          <p:cNvSpPr txBox="1">
            <a:spLocks noGrp="1"/>
          </p:cNvSpPr>
          <p:nvPr>
            <p:ph type="subTitle" idx="1"/>
          </p:nvPr>
        </p:nvSpPr>
        <p:spPr>
          <a:xfrm>
            <a:off x="7533375" y="3378088"/>
            <a:ext cx="3906600" cy="678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6"/>
                </a:solidFill>
              </a:rPr>
              <a:t>НАСТАВНИЧЕСТВО</a:t>
            </a:r>
            <a:endParaRPr sz="2700">
              <a:solidFill>
                <a:schemeClr val="accent6"/>
              </a:solidFill>
            </a:endParaRPr>
          </a:p>
        </p:txBody>
      </p:sp>
      <p:sp>
        <p:nvSpPr>
          <p:cNvPr id="724" name="Google Shape;724;p26"/>
          <p:cNvSpPr txBox="1">
            <a:spLocks noGrp="1"/>
          </p:cNvSpPr>
          <p:nvPr>
            <p:ph type="subTitle" idx="1"/>
          </p:nvPr>
        </p:nvSpPr>
        <p:spPr>
          <a:xfrm>
            <a:off x="8061225" y="2699463"/>
            <a:ext cx="28509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0000"/>
                </a:solidFill>
              </a:rPr>
              <a:t>ВЫХОД ЕСТЬ!</a:t>
            </a:r>
            <a:endParaRPr sz="2700">
              <a:solidFill>
                <a:srgbClr val="FF0000"/>
              </a:solidFill>
            </a:endParaRPr>
          </a:p>
        </p:txBody>
      </p:sp>
      <p:sp>
        <p:nvSpPr>
          <p:cNvPr id="725" name="Google Shape;725;p26"/>
          <p:cNvSpPr txBox="1">
            <a:spLocks noGrp="1"/>
          </p:cNvSpPr>
          <p:nvPr>
            <p:ph type="subTitle" idx="1"/>
          </p:nvPr>
        </p:nvSpPr>
        <p:spPr>
          <a:xfrm>
            <a:off x="7362675" y="4600625"/>
            <a:ext cx="40773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 помощью выстраивания “ТРАЕКТОРИИ”, по которой будет двигаться наставляемый согласно разработанной персонализированной программе.</a:t>
            </a:r>
            <a:endParaRPr sz="2700">
              <a:solidFill>
                <a:schemeClr val="dk1"/>
              </a:solidFill>
            </a:endParaRPr>
          </a:p>
        </p:txBody>
      </p:sp>
      <p:pic>
        <p:nvPicPr>
          <p:cNvPr id="726" name="Google Shape;72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04750" y="883400"/>
            <a:ext cx="1707350" cy="1680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7" name="Google Shape;727;p26"/>
          <p:cNvGrpSpPr/>
          <p:nvPr/>
        </p:nvGrpSpPr>
        <p:grpSpPr>
          <a:xfrm rot="-3017420" flipH="1">
            <a:off x="7675093" y="1618948"/>
            <a:ext cx="1929826" cy="865195"/>
            <a:chOff x="4590347" y="1490179"/>
            <a:chExt cx="1314037" cy="558745"/>
          </a:xfrm>
        </p:grpSpPr>
        <p:sp>
          <p:nvSpPr>
            <p:cNvPr id="728" name="Google Shape;728;p2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2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27"/>
          <p:cNvSpPr txBox="1">
            <a:spLocks noGrp="1"/>
          </p:cNvSpPr>
          <p:nvPr>
            <p:ph type="title"/>
          </p:nvPr>
        </p:nvSpPr>
        <p:spPr>
          <a:xfrm>
            <a:off x="1913250" y="70312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ПРЕДМЕТ НАСТАВНИЧЕСТВА</a:t>
            </a:r>
            <a:endParaRPr u="sng"/>
          </a:p>
        </p:txBody>
      </p:sp>
      <p:pic>
        <p:nvPicPr>
          <p:cNvPr id="735" name="Google Shape;7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6400" y="2300725"/>
            <a:ext cx="3330175" cy="31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300" y="2250625"/>
            <a:ext cx="3026575" cy="310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617080">
            <a:off x="4248880" y="1120942"/>
            <a:ext cx="3456517" cy="212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94430">
            <a:off x="4333995" y="4197722"/>
            <a:ext cx="3396634" cy="210970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27"/>
          <p:cNvSpPr txBox="1">
            <a:spLocks noGrp="1"/>
          </p:cNvSpPr>
          <p:nvPr>
            <p:ph type="subTitle" idx="1"/>
          </p:nvPr>
        </p:nvSpPr>
        <p:spPr>
          <a:xfrm>
            <a:off x="3429000" y="3371750"/>
            <a:ext cx="51174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СОЗДАНИЕ КАНАЛА ОБМЕНА ЛИЧНОСТНЫМ, ЖИЗНЕННЫМ И ПРОФЕССИОНАЛЬНЫМ ОПЫТОМ ДЛЯ КАЖДОГО УЧАСТНИКА ПРАКТИКИ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40" name="Google Shape;740;p27"/>
          <p:cNvSpPr txBox="1">
            <a:spLocks noGrp="1"/>
          </p:cNvSpPr>
          <p:nvPr>
            <p:ph type="title" idx="4294967295"/>
          </p:nvPr>
        </p:nvSpPr>
        <p:spPr>
          <a:xfrm>
            <a:off x="8975275" y="1684050"/>
            <a:ext cx="2901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>
                <a:solidFill>
                  <a:schemeClr val="accent6"/>
                </a:solidFill>
                <a:highlight>
                  <a:schemeClr val="accent2"/>
                </a:highlight>
              </a:rPr>
              <a:t>НАСТАВНИК</a:t>
            </a:r>
            <a:endParaRPr sz="29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741" name="Google Shape;741;p27"/>
          <p:cNvSpPr txBox="1">
            <a:spLocks noGrp="1"/>
          </p:cNvSpPr>
          <p:nvPr>
            <p:ph type="title" idx="4294967295"/>
          </p:nvPr>
        </p:nvSpPr>
        <p:spPr>
          <a:xfrm>
            <a:off x="509550" y="1684050"/>
            <a:ext cx="3330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>
                <a:solidFill>
                  <a:schemeClr val="accent6"/>
                </a:solidFill>
                <a:highlight>
                  <a:schemeClr val="accent2"/>
                </a:highlight>
              </a:rPr>
              <a:t>НАСТАВЛЯЕМЫЙ</a:t>
            </a:r>
            <a:endParaRPr sz="29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742" name="Google Shape;742;p27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3" name="Google Shape;743;p27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4" name="Google Shape;744;p27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5" name="Google Shape;745;p27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28"/>
          <p:cNvSpPr txBox="1">
            <a:spLocks noGrp="1"/>
          </p:cNvSpPr>
          <p:nvPr>
            <p:ph type="title"/>
          </p:nvPr>
        </p:nvSpPr>
        <p:spPr>
          <a:xfrm>
            <a:off x="1913250" y="703125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ФОРМЫ СОТРУДНИЧЕСТВА</a:t>
            </a:r>
            <a:endParaRPr u="sng"/>
          </a:p>
        </p:txBody>
      </p:sp>
      <p:sp>
        <p:nvSpPr>
          <p:cNvPr id="751" name="Google Shape;751;p28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2" name="Google Shape;752;p28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3" name="Google Shape;753;p28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4" name="Google Shape;754;p28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5" name="Google Shape;7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50" y="1424300"/>
            <a:ext cx="10804925" cy="50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7858" y="3124750"/>
            <a:ext cx="3116743" cy="2086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57" name="Google Shape;757;p28"/>
          <p:cNvSpPr/>
          <p:nvPr/>
        </p:nvSpPr>
        <p:spPr>
          <a:xfrm>
            <a:off x="589350" y="2696775"/>
            <a:ext cx="1089300" cy="1417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9"/>
          <p:cNvSpPr txBox="1">
            <a:spLocks noGrp="1"/>
          </p:cNvSpPr>
          <p:nvPr>
            <p:ph type="title"/>
          </p:nvPr>
        </p:nvSpPr>
        <p:spPr>
          <a:xfrm>
            <a:off x="839400" y="660800"/>
            <a:ext cx="97332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ДЕЙСТВУЮЩИЕ ЛИЦА ПРАКТИКИ</a:t>
            </a:r>
            <a:endParaRPr u="sng"/>
          </a:p>
        </p:txBody>
      </p:sp>
      <p:sp>
        <p:nvSpPr>
          <p:cNvPr id="763" name="Google Shape;763;p29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4" name="Google Shape;764;p29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5" name="Google Shape;765;p29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6" name="Google Shape;766;p29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7" name="Google Shape;7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42023">
            <a:off x="912173" y="1331767"/>
            <a:ext cx="7492528" cy="5434594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29"/>
          <p:cNvSpPr/>
          <p:nvPr/>
        </p:nvSpPr>
        <p:spPr>
          <a:xfrm>
            <a:off x="571550" y="2768200"/>
            <a:ext cx="1017900" cy="1107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9" name="Google Shape;7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7724" y="1281425"/>
            <a:ext cx="2276475" cy="2838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29"/>
          <p:cNvSpPr txBox="1">
            <a:spLocks noGrp="1"/>
          </p:cNvSpPr>
          <p:nvPr>
            <p:ph type="title" idx="4294967295"/>
          </p:nvPr>
        </p:nvSpPr>
        <p:spPr>
          <a:xfrm>
            <a:off x="9558600" y="1281425"/>
            <a:ext cx="2901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6"/>
                </a:solidFill>
                <a:highlight>
                  <a:schemeClr val="accent2"/>
                </a:highlight>
              </a:rPr>
              <a:t>ДИРЕКТОР</a:t>
            </a:r>
            <a:endParaRPr sz="22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771" name="Google Shape;771;p29"/>
          <p:cNvSpPr txBox="1">
            <a:spLocks noGrp="1"/>
          </p:cNvSpPr>
          <p:nvPr>
            <p:ph type="title" idx="4294967295"/>
          </p:nvPr>
        </p:nvSpPr>
        <p:spPr>
          <a:xfrm>
            <a:off x="7055975" y="3983300"/>
            <a:ext cx="2901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6"/>
                </a:solidFill>
                <a:highlight>
                  <a:schemeClr val="accent2"/>
                </a:highlight>
              </a:rPr>
              <a:t>КУРАТОР</a:t>
            </a:r>
            <a:r>
              <a:rPr lang="en" sz="2900" b="0">
                <a:solidFill>
                  <a:schemeClr val="accent6"/>
                </a:solidFill>
                <a:highlight>
                  <a:schemeClr val="accent2"/>
                </a:highlight>
              </a:rPr>
              <a:t> </a:t>
            </a:r>
            <a:endParaRPr sz="29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772" name="Google Shape;772;p29"/>
          <p:cNvSpPr txBox="1">
            <a:spLocks noGrp="1"/>
          </p:cNvSpPr>
          <p:nvPr>
            <p:ph type="title" idx="4294967295"/>
          </p:nvPr>
        </p:nvSpPr>
        <p:spPr>
          <a:xfrm>
            <a:off x="4871525" y="1424300"/>
            <a:ext cx="2901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6"/>
                </a:solidFill>
                <a:highlight>
                  <a:schemeClr val="accent2"/>
                </a:highlight>
              </a:rPr>
              <a:t>НАСТАВНИК</a:t>
            </a:r>
            <a:endParaRPr sz="22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773" name="Google Shape;773;p29"/>
          <p:cNvSpPr txBox="1">
            <a:spLocks noGrp="1"/>
          </p:cNvSpPr>
          <p:nvPr>
            <p:ph type="title" idx="4294967295"/>
          </p:nvPr>
        </p:nvSpPr>
        <p:spPr>
          <a:xfrm rot="-1442699">
            <a:off x="3675984" y="5149874"/>
            <a:ext cx="2877382" cy="76346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6"/>
                </a:solidFill>
                <a:highlight>
                  <a:schemeClr val="accent2"/>
                </a:highlight>
              </a:rPr>
              <a:t>НАСТАВЛЯЕМЫЙ</a:t>
            </a:r>
            <a:endParaRPr sz="22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774" name="Google Shape;774;p29"/>
          <p:cNvSpPr txBox="1">
            <a:spLocks noGrp="1"/>
          </p:cNvSpPr>
          <p:nvPr>
            <p:ph type="title" idx="4294967295"/>
          </p:nvPr>
        </p:nvSpPr>
        <p:spPr>
          <a:xfrm rot="-790014">
            <a:off x="621043" y="1744693"/>
            <a:ext cx="2901375" cy="76349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>
                <a:solidFill>
                  <a:schemeClr val="accent6"/>
                </a:solidFill>
                <a:highlight>
                  <a:schemeClr val="accent2"/>
                </a:highlight>
              </a:rPr>
              <a:t>ПЕДАГОГИЧЕСКИЙ КОЛЛЕКТИВ</a:t>
            </a:r>
            <a:endParaRPr sz="22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30"/>
          <p:cNvSpPr txBox="1">
            <a:spLocks noGrp="1"/>
          </p:cNvSpPr>
          <p:nvPr>
            <p:ph type="body" idx="1"/>
          </p:nvPr>
        </p:nvSpPr>
        <p:spPr>
          <a:xfrm>
            <a:off x="837275" y="2905825"/>
            <a:ext cx="2197238" cy="69513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600" b="1" dirty="0"/>
              <a:t>“ПЕДАГОГИЧЕСКАЯ ИНИЦИАТИВА”</a:t>
            </a:r>
            <a:endParaRPr sz="1600" b="1" dirty="0"/>
          </a:p>
        </p:txBody>
      </p:sp>
      <p:sp>
        <p:nvSpPr>
          <p:cNvPr id="780" name="Google Shape;780;p30"/>
          <p:cNvSpPr txBox="1">
            <a:spLocks noGrp="1"/>
          </p:cNvSpPr>
          <p:nvPr>
            <p:ph type="body" idx="2"/>
          </p:nvPr>
        </p:nvSpPr>
        <p:spPr>
          <a:xfrm>
            <a:off x="3858624" y="2081441"/>
            <a:ext cx="3095400" cy="67816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600" b="1" dirty="0"/>
              <a:t>“ПЕРСОНАЛИЗИРОВАННАЯ ПРОГРАММА”</a:t>
            </a:r>
            <a:endParaRPr sz="1600" b="1" dirty="0"/>
          </a:p>
        </p:txBody>
      </p:sp>
      <p:sp>
        <p:nvSpPr>
          <p:cNvPr id="781" name="Google Shape;781;p30"/>
          <p:cNvSpPr txBox="1">
            <a:spLocks noGrp="1"/>
          </p:cNvSpPr>
          <p:nvPr>
            <p:ph type="title" idx="5"/>
          </p:nvPr>
        </p:nvSpPr>
        <p:spPr>
          <a:xfrm>
            <a:off x="837300" y="21783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 Дискуссионные площадки</a:t>
            </a:r>
            <a:endParaRPr/>
          </a:p>
        </p:txBody>
      </p:sp>
      <p:sp>
        <p:nvSpPr>
          <p:cNvPr id="782" name="Google Shape;782;p30"/>
          <p:cNvSpPr txBox="1">
            <a:spLocks noGrp="1"/>
          </p:cNvSpPr>
          <p:nvPr>
            <p:ph type="title" idx="6"/>
          </p:nvPr>
        </p:nvSpPr>
        <p:spPr>
          <a:xfrm>
            <a:off x="4466364" y="1716800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 Кейсы</a:t>
            </a:r>
            <a:endParaRPr/>
          </a:p>
        </p:txBody>
      </p:sp>
      <p:sp>
        <p:nvSpPr>
          <p:cNvPr id="783" name="Google Shape;783;p30"/>
          <p:cNvSpPr txBox="1">
            <a:spLocks noGrp="1"/>
          </p:cNvSpPr>
          <p:nvPr>
            <p:ph type="title" idx="7"/>
          </p:nvPr>
        </p:nvSpPr>
        <p:spPr>
          <a:xfrm>
            <a:off x="1193475" y="4219525"/>
            <a:ext cx="38061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 Диссеминация профессионального опыта</a:t>
            </a:r>
            <a:endParaRPr dirty="0"/>
          </a:p>
        </p:txBody>
      </p:sp>
      <p:sp>
        <p:nvSpPr>
          <p:cNvPr id="784" name="Google Shape;784;p30"/>
          <p:cNvSpPr txBox="1">
            <a:spLocks noGrp="1"/>
          </p:cNvSpPr>
          <p:nvPr>
            <p:ph type="title" idx="8"/>
          </p:nvPr>
        </p:nvSpPr>
        <p:spPr>
          <a:xfrm>
            <a:off x="8934800" y="3492025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 Методические объединения</a:t>
            </a:r>
            <a:endParaRPr dirty="0"/>
          </a:p>
        </p:txBody>
      </p:sp>
      <p:sp>
        <p:nvSpPr>
          <p:cNvPr id="785" name="Google Shape;785;p30"/>
          <p:cNvSpPr txBox="1">
            <a:spLocks noGrp="1"/>
          </p:cNvSpPr>
          <p:nvPr>
            <p:ph type="body" idx="9"/>
          </p:nvPr>
        </p:nvSpPr>
        <p:spPr>
          <a:xfrm>
            <a:off x="8095453" y="2366889"/>
            <a:ext cx="2642678" cy="65564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1600" b="1" dirty="0"/>
              <a:t>“КОМПЕТЕНТНОСТНЫЙ ЛИДЕР”</a:t>
            </a:r>
            <a:endParaRPr sz="1600" b="1" dirty="0"/>
          </a:p>
        </p:txBody>
      </p:sp>
      <p:sp>
        <p:nvSpPr>
          <p:cNvPr id="786" name="Google Shape;786;p30"/>
          <p:cNvSpPr txBox="1">
            <a:spLocks noGrp="1"/>
          </p:cNvSpPr>
          <p:nvPr>
            <p:ph type="title" idx="14"/>
          </p:nvPr>
        </p:nvSpPr>
        <p:spPr>
          <a:xfrm>
            <a:off x="7952578" y="1876438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 | Сообщество</a:t>
            </a:r>
            <a:endParaRPr/>
          </a:p>
        </p:txBody>
      </p:sp>
      <p:grpSp>
        <p:nvGrpSpPr>
          <p:cNvPr id="787" name="Google Shape;787;p30"/>
          <p:cNvGrpSpPr/>
          <p:nvPr/>
        </p:nvGrpSpPr>
        <p:grpSpPr>
          <a:xfrm rot="10598598">
            <a:off x="1878966" y="752386"/>
            <a:ext cx="1631548" cy="693755"/>
            <a:chOff x="4590347" y="1490179"/>
            <a:chExt cx="1314037" cy="558745"/>
          </a:xfrm>
        </p:grpSpPr>
        <p:sp>
          <p:nvSpPr>
            <p:cNvPr id="788" name="Google Shape;788;p30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30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0" name="Google Shape;790;p30"/>
          <p:cNvSpPr txBox="1">
            <a:spLocks noGrp="1"/>
          </p:cNvSpPr>
          <p:nvPr>
            <p:ph type="title"/>
          </p:nvPr>
        </p:nvSpPr>
        <p:spPr>
          <a:xfrm>
            <a:off x="830100" y="779600"/>
            <a:ext cx="105318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 dirty="0">
                <a:solidFill>
                  <a:schemeClr val="tx1"/>
                </a:solidFill>
              </a:rPr>
              <a:t>ТРЕК НАСТАВНИКА</a:t>
            </a:r>
            <a:endParaRPr sz="3500" u="sng" dirty="0">
              <a:solidFill>
                <a:schemeClr val="tx1"/>
              </a:solidFill>
            </a:endParaRPr>
          </a:p>
        </p:txBody>
      </p:sp>
      <p:grpSp>
        <p:nvGrpSpPr>
          <p:cNvPr id="791" name="Google Shape;791;p30"/>
          <p:cNvGrpSpPr/>
          <p:nvPr/>
        </p:nvGrpSpPr>
        <p:grpSpPr>
          <a:xfrm rot="10270318" flipH="1">
            <a:off x="7077306" y="2419801"/>
            <a:ext cx="1488779" cy="3587192"/>
            <a:chOff x="8686327" y="1939200"/>
            <a:chExt cx="788140" cy="2965544"/>
          </a:xfrm>
        </p:grpSpPr>
        <p:sp>
          <p:nvSpPr>
            <p:cNvPr id="792" name="Google Shape;792;p30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30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30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30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30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7" name="Google Shape;797;p30"/>
          <p:cNvSpPr/>
          <p:nvPr/>
        </p:nvSpPr>
        <p:spPr>
          <a:xfrm rot="605530">
            <a:off x="10573921" y="649088"/>
            <a:ext cx="910793" cy="126917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98" name="Google Shape;798;p30"/>
          <p:cNvGrpSpPr/>
          <p:nvPr/>
        </p:nvGrpSpPr>
        <p:grpSpPr>
          <a:xfrm rot="-741815" flipH="1">
            <a:off x="817635" y="4891444"/>
            <a:ext cx="1137276" cy="1193253"/>
            <a:chOff x="7970244" y="-543333"/>
            <a:chExt cx="741045" cy="743044"/>
          </a:xfrm>
        </p:grpSpPr>
        <p:sp>
          <p:nvSpPr>
            <p:cNvPr id="799" name="Google Shape;799;p30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30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30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30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03" name="Google Shape;80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0625" y="2062200"/>
            <a:ext cx="3095399" cy="430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1"/>
          <p:cNvSpPr txBox="1">
            <a:spLocks noGrp="1"/>
          </p:cNvSpPr>
          <p:nvPr>
            <p:ph type="title" idx="5"/>
          </p:nvPr>
        </p:nvSpPr>
        <p:spPr>
          <a:xfrm>
            <a:off x="837300" y="21783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 Общественная деятельность</a:t>
            </a:r>
            <a:endParaRPr/>
          </a:p>
        </p:txBody>
      </p:sp>
      <p:sp>
        <p:nvSpPr>
          <p:cNvPr id="809" name="Google Shape;809;p31"/>
          <p:cNvSpPr txBox="1">
            <a:spLocks noGrp="1"/>
          </p:cNvSpPr>
          <p:nvPr>
            <p:ph type="title" idx="6"/>
          </p:nvPr>
        </p:nvSpPr>
        <p:spPr>
          <a:xfrm>
            <a:off x="4286989" y="173676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 Образовательные интенсивы</a:t>
            </a:r>
            <a:endParaRPr/>
          </a:p>
        </p:txBody>
      </p:sp>
      <p:sp>
        <p:nvSpPr>
          <p:cNvPr id="810" name="Google Shape;810;p31"/>
          <p:cNvSpPr txBox="1">
            <a:spLocks noGrp="1"/>
          </p:cNvSpPr>
          <p:nvPr>
            <p:ph type="title" idx="7"/>
          </p:nvPr>
        </p:nvSpPr>
        <p:spPr>
          <a:xfrm>
            <a:off x="1257050" y="3408600"/>
            <a:ext cx="38040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ru-RU" dirty="0" smtClean="0"/>
              <a:t>7</a:t>
            </a:r>
            <a:r>
              <a:rPr lang="en" dirty="0" smtClean="0"/>
              <a:t> </a:t>
            </a:r>
            <a:r>
              <a:rPr lang="en" dirty="0"/>
              <a:t>Участие в профессиональных конкурсах</a:t>
            </a:r>
            <a:endParaRPr dirty="0"/>
          </a:p>
        </p:txBody>
      </p:sp>
      <p:sp>
        <p:nvSpPr>
          <p:cNvPr id="811" name="Google Shape;811;p31"/>
          <p:cNvSpPr txBox="1">
            <a:spLocks noGrp="1"/>
          </p:cNvSpPr>
          <p:nvPr>
            <p:ph type="title" idx="8"/>
          </p:nvPr>
        </p:nvSpPr>
        <p:spPr>
          <a:xfrm>
            <a:off x="8145801" y="5374208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 Индивидуальная работа</a:t>
            </a:r>
            <a:endParaRPr dirty="0"/>
          </a:p>
        </p:txBody>
      </p:sp>
      <p:sp>
        <p:nvSpPr>
          <p:cNvPr id="812" name="Google Shape;812;p31"/>
          <p:cNvSpPr txBox="1">
            <a:spLocks noGrp="1"/>
          </p:cNvSpPr>
          <p:nvPr>
            <p:ph type="title" idx="14"/>
          </p:nvPr>
        </p:nvSpPr>
        <p:spPr>
          <a:xfrm>
            <a:off x="7863278" y="200466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 | Участие в проекте “ОБРпонедельник”</a:t>
            </a:r>
            <a:endParaRPr/>
          </a:p>
        </p:txBody>
      </p:sp>
      <p:grpSp>
        <p:nvGrpSpPr>
          <p:cNvPr id="813" name="Google Shape;813;p31"/>
          <p:cNvGrpSpPr/>
          <p:nvPr/>
        </p:nvGrpSpPr>
        <p:grpSpPr>
          <a:xfrm rot="10598598">
            <a:off x="1878966" y="752386"/>
            <a:ext cx="1631548" cy="693755"/>
            <a:chOff x="4590347" y="1490179"/>
            <a:chExt cx="1314037" cy="558745"/>
          </a:xfrm>
        </p:grpSpPr>
        <p:sp>
          <p:nvSpPr>
            <p:cNvPr id="814" name="Google Shape;814;p31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31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6" name="Google Shape;816;p31"/>
          <p:cNvSpPr txBox="1">
            <a:spLocks noGrp="1"/>
          </p:cNvSpPr>
          <p:nvPr>
            <p:ph type="title"/>
          </p:nvPr>
        </p:nvSpPr>
        <p:spPr>
          <a:xfrm>
            <a:off x="958027" y="943262"/>
            <a:ext cx="10531800" cy="71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 dirty="0">
                <a:solidFill>
                  <a:schemeClr val="tx1"/>
                </a:solidFill>
              </a:rPr>
              <a:t>ТРЕК НАСТАВЛЯЕМОГО</a:t>
            </a:r>
            <a:endParaRPr sz="3500" u="sng" dirty="0">
              <a:solidFill>
                <a:schemeClr val="tx1"/>
              </a:solidFill>
            </a:endParaRPr>
          </a:p>
        </p:txBody>
      </p:sp>
      <p:grpSp>
        <p:nvGrpSpPr>
          <p:cNvPr id="817" name="Google Shape;817;p31"/>
          <p:cNvGrpSpPr/>
          <p:nvPr/>
        </p:nvGrpSpPr>
        <p:grpSpPr>
          <a:xfrm rot="9459316" flipH="1">
            <a:off x="6654833" y="1977734"/>
            <a:ext cx="1470850" cy="4003100"/>
            <a:chOff x="8686327" y="1939200"/>
            <a:chExt cx="788140" cy="2965544"/>
          </a:xfrm>
        </p:grpSpPr>
        <p:sp>
          <p:nvSpPr>
            <p:cNvPr id="818" name="Google Shape;818;p31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31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31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31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31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3" name="Google Shape;823;p31"/>
          <p:cNvSpPr/>
          <p:nvPr/>
        </p:nvSpPr>
        <p:spPr>
          <a:xfrm rot="605530">
            <a:off x="10597746" y="665526"/>
            <a:ext cx="910793" cy="126917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24" name="Google Shape;824;p31"/>
          <p:cNvGrpSpPr/>
          <p:nvPr/>
        </p:nvGrpSpPr>
        <p:grpSpPr>
          <a:xfrm rot="-741815" flipH="1">
            <a:off x="799785" y="5188319"/>
            <a:ext cx="1137276" cy="1193253"/>
            <a:chOff x="7970244" y="-543333"/>
            <a:chExt cx="741045" cy="743044"/>
          </a:xfrm>
        </p:grpSpPr>
        <p:sp>
          <p:nvSpPr>
            <p:cNvPr id="825" name="Google Shape;825;p31"/>
            <p:cNvSpPr/>
            <p:nvPr/>
          </p:nvSpPr>
          <p:spPr>
            <a:xfrm>
              <a:off x="8025585" y="-541714"/>
              <a:ext cx="684847" cy="707802"/>
            </a:xfrm>
            <a:custGeom>
              <a:avLst/>
              <a:gdLst/>
              <a:ahLst/>
              <a:cxnLst/>
              <a:rect l="l" t="t" r="r" b="b"/>
              <a:pathLst>
                <a:path w="684847" h="707802" extrusionOk="0">
                  <a:moveTo>
                    <a:pt x="212027" y="376333"/>
                  </a:moveTo>
                  <a:lnTo>
                    <a:pt x="169355" y="534924"/>
                  </a:lnTo>
                  <a:cubicBezTo>
                    <a:pt x="196691" y="530161"/>
                    <a:pt x="216789" y="507873"/>
                    <a:pt x="238125" y="490157"/>
                  </a:cubicBezTo>
                  <a:cubicBezTo>
                    <a:pt x="259461" y="472440"/>
                    <a:pt x="289656" y="458153"/>
                    <a:pt x="313944" y="471487"/>
                  </a:cubicBezTo>
                  <a:cubicBezTo>
                    <a:pt x="390525" y="542163"/>
                    <a:pt x="458914" y="621602"/>
                    <a:pt x="517493" y="707803"/>
                  </a:cubicBezTo>
                  <a:cubicBezTo>
                    <a:pt x="500158" y="645319"/>
                    <a:pt x="517589" y="579120"/>
                    <a:pt x="535305" y="516731"/>
                  </a:cubicBezTo>
                  <a:cubicBezTo>
                    <a:pt x="584073" y="344233"/>
                    <a:pt x="634460" y="172117"/>
                    <a:pt x="684848" y="0"/>
                  </a:cubicBezTo>
                  <a:cubicBezTo>
                    <a:pt x="522161" y="68675"/>
                    <a:pt x="350806" y="113919"/>
                    <a:pt x="180118" y="158972"/>
                  </a:cubicBezTo>
                  <a:lnTo>
                    <a:pt x="0" y="206502"/>
                  </a:lnTo>
                  <a:cubicBezTo>
                    <a:pt x="83534" y="240316"/>
                    <a:pt x="155639" y="301466"/>
                    <a:pt x="212027" y="37633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31"/>
            <p:cNvSpPr/>
            <p:nvPr/>
          </p:nvSpPr>
          <p:spPr>
            <a:xfrm>
              <a:off x="8239326" y="-543333"/>
              <a:ext cx="471963" cy="480440"/>
            </a:xfrm>
            <a:custGeom>
              <a:avLst/>
              <a:gdLst/>
              <a:ahLst/>
              <a:cxnLst/>
              <a:rect l="l" t="t" r="r" b="b"/>
              <a:pathLst>
                <a:path w="471963" h="480440" extrusionOk="0">
                  <a:moveTo>
                    <a:pt x="0" y="371380"/>
                  </a:moveTo>
                  <a:cubicBezTo>
                    <a:pt x="156210" y="246221"/>
                    <a:pt x="313563" y="122396"/>
                    <a:pt x="471964" y="0"/>
                  </a:cubicBezTo>
                  <a:cubicBezTo>
                    <a:pt x="355282" y="162877"/>
                    <a:pt x="238506" y="325850"/>
                    <a:pt x="110966" y="48044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31"/>
            <p:cNvSpPr/>
            <p:nvPr/>
          </p:nvSpPr>
          <p:spPr>
            <a:xfrm>
              <a:off x="7970244" y="166945"/>
              <a:ext cx="47815" cy="32766"/>
            </a:xfrm>
            <a:custGeom>
              <a:avLst/>
              <a:gdLst/>
              <a:ahLst/>
              <a:cxnLst/>
              <a:rect l="l" t="t" r="r" b="b"/>
              <a:pathLst>
                <a:path w="47815" h="32766" extrusionOk="0">
                  <a:moveTo>
                    <a:pt x="0" y="32766"/>
                  </a:moveTo>
                  <a:lnTo>
                    <a:pt x="47816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31"/>
            <p:cNvSpPr/>
            <p:nvPr/>
          </p:nvSpPr>
          <p:spPr>
            <a:xfrm>
              <a:off x="8088640" y="33595"/>
              <a:ext cx="52863" cy="52863"/>
            </a:xfrm>
            <a:custGeom>
              <a:avLst/>
              <a:gdLst/>
              <a:ahLst/>
              <a:cxnLst/>
              <a:rect l="l" t="t" r="r" b="b"/>
              <a:pathLst>
                <a:path w="52863" h="52863" extrusionOk="0">
                  <a:moveTo>
                    <a:pt x="0" y="52864"/>
                  </a:moveTo>
                  <a:lnTo>
                    <a:pt x="52864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9" name="Google Shape;829;p31"/>
          <p:cNvSpPr txBox="1">
            <a:spLocks noGrp="1"/>
          </p:cNvSpPr>
          <p:nvPr>
            <p:ph type="title" idx="8"/>
          </p:nvPr>
        </p:nvSpPr>
        <p:spPr>
          <a:xfrm>
            <a:off x="8428075" y="3654238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ru-RU" dirty="0" smtClean="0"/>
              <a:t>4</a:t>
            </a:r>
            <a:r>
              <a:rPr lang="en" dirty="0" smtClean="0"/>
              <a:t> </a:t>
            </a:r>
            <a:r>
              <a:rPr lang="en" dirty="0"/>
              <a:t>Участие в творческих группах</a:t>
            </a:r>
            <a:endParaRPr dirty="0"/>
          </a:p>
        </p:txBody>
      </p:sp>
      <p:pic>
        <p:nvPicPr>
          <p:cNvPr id="830" name="Google Shape;830;p31"/>
          <p:cNvPicPr preferRelativeResize="0"/>
          <p:nvPr/>
        </p:nvPicPr>
        <p:blipFill rotWithShape="1">
          <a:blip r:embed="rId3">
            <a:alphaModFix/>
          </a:blip>
          <a:srcRect l="46366" t="41475"/>
          <a:stretch/>
        </p:blipFill>
        <p:spPr>
          <a:xfrm>
            <a:off x="3529425" y="2178326"/>
            <a:ext cx="3974324" cy="414944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31"/>
          <p:cNvSpPr txBox="1">
            <a:spLocks noGrp="1"/>
          </p:cNvSpPr>
          <p:nvPr>
            <p:ph type="title" idx="5"/>
          </p:nvPr>
        </p:nvSpPr>
        <p:spPr>
          <a:xfrm>
            <a:off x="1257038" y="4903513"/>
            <a:ext cx="3095400" cy="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06 Мастер-классы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32"/>
          <p:cNvSpPr txBox="1">
            <a:spLocks noGrp="1"/>
          </p:cNvSpPr>
          <p:nvPr>
            <p:ph type="title"/>
          </p:nvPr>
        </p:nvSpPr>
        <p:spPr>
          <a:xfrm>
            <a:off x="1229400" y="660800"/>
            <a:ext cx="97332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/>
              <a:t>ДОРОЖНАЯ КАРТА НАСТАВЛЯЕМОГО</a:t>
            </a:r>
            <a:endParaRPr u="sng" dirty="0"/>
          </a:p>
        </p:txBody>
      </p:sp>
      <p:sp>
        <p:nvSpPr>
          <p:cNvPr id="837" name="Google Shape;837;p32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8" name="Google Shape;838;p32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9" name="Google Shape;839;p32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0" name="Google Shape;840;p32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1" name="Google Shape;841;p32"/>
          <p:cNvSpPr/>
          <p:nvPr/>
        </p:nvSpPr>
        <p:spPr>
          <a:xfrm>
            <a:off x="571550" y="2768200"/>
            <a:ext cx="1017900" cy="1107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42" name="Google Shape;8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200" y="1424300"/>
            <a:ext cx="11251400" cy="499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3"/>
          <p:cNvSpPr txBox="1">
            <a:spLocks noGrp="1"/>
          </p:cNvSpPr>
          <p:nvPr>
            <p:ph type="title"/>
          </p:nvPr>
        </p:nvSpPr>
        <p:spPr>
          <a:xfrm>
            <a:off x="113816" y="924902"/>
            <a:ext cx="11068800" cy="71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u="sng" dirty="0"/>
              <a:t>ВНУТРЕННИЕ ЛОКАЛЬНЫЕ НОРМАТИВНЫЕ ДОКУМЕНТЫ</a:t>
            </a:r>
            <a:endParaRPr sz="3800" u="sng" dirty="0"/>
          </a:p>
        </p:txBody>
      </p:sp>
      <p:sp>
        <p:nvSpPr>
          <p:cNvPr id="849" name="Google Shape;849;p33"/>
          <p:cNvSpPr txBox="1">
            <a:spLocks noGrp="1"/>
          </p:cNvSpPr>
          <p:nvPr>
            <p:ph type="body" idx="5"/>
          </p:nvPr>
        </p:nvSpPr>
        <p:spPr>
          <a:xfrm>
            <a:off x="806800" y="3704589"/>
            <a:ext cx="9755100" cy="56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3. Положение о наставничестве. </a:t>
            </a:r>
            <a:endParaRPr sz="1700" b="1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endParaRPr/>
          </a:p>
        </p:txBody>
      </p:sp>
      <p:sp>
        <p:nvSpPr>
          <p:cNvPr id="850" name="Google Shape;850;p33"/>
          <p:cNvSpPr txBox="1">
            <a:spLocks noGrp="1"/>
          </p:cNvSpPr>
          <p:nvPr>
            <p:ph type="subTitle" idx="2"/>
          </p:nvPr>
        </p:nvSpPr>
        <p:spPr>
          <a:xfrm>
            <a:off x="806800" y="3250751"/>
            <a:ext cx="9755100" cy="41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2. План работы с наставляемым в рамках общего проекта “Педагогическая инвестиция”.</a:t>
            </a:r>
            <a:endParaRPr sz="1700"/>
          </a:p>
        </p:txBody>
      </p:sp>
      <p:sp>
        <p:nvSpPr>
          <p:cNvPr id="851" name="Google Shape;851;p33"/>
          <p:cNvSpPr txBox="1">
            <a:spLocks noGrp="1"/>
          </p:cNvSpPr>
          <p:nvPr>
            <p:ph type="body" idx="6"/>
          </p:nvPr>
        </p:nvSpPr>
        <p:spPr>
          <a:xfrm>
            <a:off x="806800" y="4711302"/>
            <a:ext cx="9756900" cy="56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/>
              <a:t>5. Персонализированная программа наставничества </a:t>
            </a:r>
            <a:r>
              <a:rPr lang="en" sz="1700" b="1" dirty="0" smtClean="0"/>
              <a:t>“</a:t>
            </a:r>
            <a:r>
              <a:rPr lang="ru-RU" sz="1700" b="1" dirty="0" smtClean="0"/>
              <a:t>Н</a:t>
            </a:r>
            <a:r>
              <a:rPr lang="en" sz="1700" b="1" dirty="0" smtClean="0"/>
              <a:t>аставник-</a:t>
            </a:r>
            <a:r>
              <a:rPr lang="ru-RU" sz="1700" b="1" dirty="0" smtClean="0"/>
              <a:t>Н</a:t>
            </a:r>
            <a:r>
              <a:rPr lang="en" sz="1700" b="1" dirty="0" smtClean="0"/>
              <a:t>аставляемый</a:t>
            </a:r>
            <a:r>
              <a:rPr lang="en" sz="1700" b="1" dirty="0"/>
              <a:t>”</a:t>
            </a:r>
            <a:endParaRPr sz="1700" b="1" dirty="0"/>
          </a:p>
          <a:p>
            <a:pPr marL="0" lvl="0" indent="0" algn="l" rtl="0">
              <a:spcBef>
                <a:spcPts val="210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852" name="Google Shape;852;p33"/>
          <p:cNvSpPr txBox="1">
            <a:spLocks noGrp="1"/>
          </p:cNvSpPr>
          <p:nvPr>
            <p:ph type="subTitle" idx="3"/>
          </p:nvPr>
        </p:nvSpPr>
        <p:spPr>
          <a:xfrm>
            <a:off x="806800" y="4285202"/>
            <a:ext cx="9755100" cy="41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4. Приказ о формировании наставнических пар.</a:t>
            </a:r>
            <a:endParaRPr sz="1700"/>
          </a:p>
        </p:txBody>
      </p:sp>
      <p:sp>
        <p:nvSpPr>
          <p:cNvPr id="853" name="Google Shape;853;p33"/>
          <p:cNvSpPr txBox="1">
            <a:spLocks noGrp="1"/>
          </p:cNvSpPr>
          <p:nvPr>
            <p:ph type="body" idx="4"/>
          </p:nvPr>
        </p:nvSpPr>
        <p:spPr>
          <a:xfrm>
            <a:off x="681775" y="2638273"/>
            <a:ext cx="9755100" cy="56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" sz="1700" b="1"/>
              <a:t>Образовательный проект “Педагогическая инвестиция”.</a:t>
            </a:r>
            <a:endParaRPr sz="1700" b="1"/>
          </a:p>
        </p:txBody>
      </p:sp>
      <p:sp>
        <p:nvSpPr>
          <p:cNvPr id="854" name="Google Shape;854;p33"/>
          <p:cNvSpPr txBox="1">
            <a:spLocks noGrp="1"/>
          </p:cNvSpPr>
          <p:nvPr>
            <p:ph type="subTitle" idx="3"/>
          </p:nvPr>
        </p:nvSpPr>
        <p:spPr>
          <a:xfrm>
            <a:off x="807700" y="5291902"/>
            <a:ext cx="9755100" cy="410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6. Материалы, подтверждающие положительную динамику развития наставляемого.</a:t>
            </a:r>
            <a:endParaRPr sz="1700"/>
          </a:p>
        </p:txBody>
      </p:sp>
      <p:pic>
        <p:nvPicPr>
          <p:cNvPr id="855" name="Google Shape;8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7000" y="4711300"/>
            <a:ext cx="1707350" cy="1680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6" name="Google Shape;856;p33"/>
          <p:cNvGrpSpPr/>
          <p:nvPr/>
        </p:nvGrpSpPr>
        <p:grpSpPr>
          <a:xfrm rot="4908854" flipH="1">
            <a:off x="9127949" y="2635135"/>
            <a:ext cx="3538353" cy="571164"/>
            <a:chOff x="4590347" y="1490179"/>
            <a:chExt cx="1314037" cy="558745"/>
          </a:xfrm>
        </p:grpSpPr>
        <p:sp>
          <p:nvSpPr>
            <p:cNvPr id="857" name="Google Shape;857;p33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33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34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4" name="Google Shape;864;p34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5" name="Google Shape;865;p34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6" name="Google Shape;866;p34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7" name="Google Shape;867;p34"/>
          <p:cNvSpPr/>
          <p:nvPr/>
        </p:nvSpPr>
        <p:spPr>
          <a:xfrm>
            <a:off x="571550" y="2768200"/>
            <a:ext cx="1017900" cy="1107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68" name="Google Shape;8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475" y="160725"/>
            <a:ext cx="11465723" cy="637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35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4" name="Google Shape;874;p35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5" name="Google Shape;875;p35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6" name="Google Shape;876;p35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7" name="Google Shape;877;p35"/>
          <p:cNvSpPr/>
          <p:nvPr/>
        </p:nvSpPr>
        <p:spPr>
          <a:xfrm>
            <a:off x="571550" y="2768200"/>
            <a:ext cx="1017900" cy="1107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8" name="Google Shape;87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325" y="152400"/>
            <a:ext cx="11787177" cy="641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36"/>
          <p:cNvSpPr txBox="1">
            <a:spLocks noGrp="1"/>
          </p:cNvSpPr>
          <p:nvPr>
            <p:ph type="title"/>
          </p:nvPr>
        </p:nvSpPr>
        <p:spPr>
          <a:xfrm>
            <a:off x="694750" y="64205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tx1"/>
                </a:solidFill>
              </a:rPr>
              <a:t>РЕЗУЛЬТАТЫ РЕАЛИЗАЦИИ ПРАКТИКИ НАСТАВНИЧЕСТВА</a:t>
            </a:r>
            <a:endParaRPr sz="2800" u="sng" dirty="0">
              <a:solidFill>
                <a:schemeClr val="tx1"/>
              </a:solidFill>
            </a:endParaRPr>
          </a:p>
        </p:txBody>
      </p:sp>
      <p:grpSp>
        <p:nvGrpSpPr>
          <p:cNvPr id="884" name="Google Shape;884;p36"/>
          <p:cNvGrpSpPr/>
          <p:nvPr/>
        </p:nvGrpSpPr>
        <p:grpSpPr>
          <a:xfrm rot="-162647">
            <a:off x="798058" y="1319396"/>
            <a:ext cx="606305" cy="515609"/>
            <a:chOff x="3116097" y="-1477902"/>
            <a:chExt cx="735251" cy="651147"/>
          </a:xfrm>
        </p:grpSpPr>
        <p:sp>
          <p:nvSpPr>
            <p:cNvPr id="885" name="Google Shape;885;p36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3" name="Google Shape;893;p36"/>
          <p:cNvSpPr txBox="1"/>
          <p:nvPr/>
        </p:nvSpPr>
        <p:spPr>
          <a:xfrm>
            <a:off x="1399000" y="1155650"/>
            <a:ext cx="101646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01 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Высокий уровень включенности наставляемого Горбуновой А.Л. в педагогическую работу, культурную жизнь образовательной организации.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4" name="Google Shape;894;p36"/>
          <p:cNvSpPr txBox="1"/>
          <p:nvPr/>
        </p:nvSpPr>
        <p:spPr>
          <a:xfrm>
            <a:off x="694750" y="2043200"/>
            <a:ext cx="10071675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Повышение профессиональной компетентности молодого педагога, его мастерства и педагогической культуры. 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5" name="Google Shape;895;p36"/>
          <p:cNvSpPr txBox="1"/>
          <p:nvPr/>
        </p:nvSpPr>
        <p:spPr>
          <a:xfrm>
            <a:off x="694750" y="2911525"/>
            <a:ext cx="9553575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Повышение качества самообразования. 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6" name="Google Shape;896;p36"/>
          <p:cNvSpPr txBox="1"/>
          <p:nvPr/>
        </p:nvSpPr>
        <p:spPr>
          <a:xfrm>
            <a:off x="694750" y="3428988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Рост числа собственных профессиональных работ.  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7" name="Google Shape;897;p36"/>
          <p:cNvSpPr txBox="1"/>
          <p:nvPr/>
        </p:nvSpPr>
        <p:spPr>
          <a:xfrm>
            <a:off x="694750" y="3989550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lang="en" sz="2100" b="1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Приобретение опыта через участие в профессиональных конкурсах. </a:t>
            </a:r>
            <a:endParaRPr sz="2100" b="1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8" name="Google Shape;898;p36"/>
          <p:cNvSpPr txBox="1"/>
          <p:nvPr/>
        </p:nvSpPr>
        <p:spPr>
          <a:xfrm>
            <a:off x="694750" y="4472900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6 Возникновение модели “реверсивного наставничества” 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9" name="Google Shape;899;p36"/>
          <p:cNvSpPr/>
          <p:nvPr/>
        </p:nvSpPr>
        <p:spPr>
          <a:xfrm>
            <a:off x="780325" y="5403400"/>
            <a:ext cx="8997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0" name="Google Shape;900;p36"/>
          <p:cNvSpPr txBox="1"/>
          <p:nvPr/>
        </p:nvSpPr>
        <p:spPr>
          <a:xfrm>
            <a:off x="694750" y="5067575"/>
            <a:ext cx="9553575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7 Методическая находка - проведение “бинарных” мероприятий “молодой специалист - наставник”</a:t>
            </a:r>
            <a:endParaRPr sz="2100" b="1" dirty="0"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1" name="Google Shape;9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7825" y="4742604"/>
            <a:ext cx="1638874" cy="16388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2" name="Google Shape;902;p36"/>
          <p:cNvGrpSpPr/>
          <p:nvPr/>
        </p:nvGrpSpPr>
        <p:grpSpPr>
          <a:xfrm rot="5315092" flipH="1">
            <a:off x="9465174" y="2638707"/>
            <a:ext cx="3538335" cy="571149"/>
            <a:chOff x="4590347" y="1490179"/>
            <a:chExt cx="1314037" cy="558745"/>
          </a:xfrm>
        </p:grpSpPr>
        <p:sp>
          <p:nvSpPr>
            <p:cNvPr id="903" name="Google Shape;903;p36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37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0" name="Google Shape;910;p37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1" name="Google Shape;911;p37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2" name="Google Shape;912;p37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3" name="Google Shape;913;p37"/>
          <p:cNvSpPr/>
          <p:nvPr/>
        </p:nvSpPr>
        <p:spPr>
          <a:xfrm>
            <a:off x="571550" y="2768200"/>
            <a:ext cx="1017900" cy="1107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14" name="Google Shape;914;p37"/>
          <p:cNvPicPr preferRelativeResize="0"/>
          <p:nvPr/>
        </p:nvPicPr>
        <p:blipFill rotWithShape="1">
          <a:blip r:embed="rId3">
            <a:alphaModFix/>
          </a:blip>
          <a:srcRect t="37120" b="16995"/>
          <a:stretch/>
        </p:blipFill>
        <p:spPr>
          <a:xfrm>
            <a:off x="464350" y="1518050"/>
            <a:ext cx="11287127" cy="4893476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37"/>
          <p:cNvSpPr txBox="1">
            <a:spLocks noGrp="1"/>
          </p:cNvSpPr>
          <p:nvPr>
            <p:ph type="title"/>
          </p:nvPr>
        </p:nvSpPr>
        <p:spPr>
          <a:xfrm>
            <a:off x="1229400" y="660800"/>
            <a:ext cx="97332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u="sng" dirty="0">
                <a:solidFill>
                  <a:schemeClr val="tx1"/>
                </a:solidFill>
              </a:rPr>
              <a:t>ДОСТИЖЕНИЯ НАСТАВЛЯЕМОГО </a:t>
            </a:r>
            <a:r>
              <a:rPr lang="ru-RU" sz="3800" u="sng" dirty="0" smtClean="0">
                <a:solidFill>
                  <a:schemeClr val="tx1"/>
                </a:solidFill>
              </a:rPr>
              <a:t/>
            </a:r>
            <a:br>
              <a:rPr lang="ru-RU" sz="3800" u="sng" dirty="0" smtClean="0">
                <a:solidFill>
                  <a:schemeClr val="tx1"/>
                </a:solidFill>
              </a:rPr>
            </a:br>
            <a:r>
              <a:rPr lang="en" sz="3800" u="sng" dirty="0" smtClean="0">
                <a:solidFill>
                  <a:schemeClr val="tx1"/>
                </a:solidFill>
              </a:rPr>
              <a:t>(2023-2024г)</a:t>
            </a:r>
            <a:endParaRPr sz="3800" u="sng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055" y="4029249"/>
            <a:ext cx="2026842" cy="2026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00" y="1821663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38"/>
          <p:cNvSpPr txBox="1">
            <a:spLocks noGrp="1"/>
          </p:cNvSpPr>
          <p:nvPr>
            <p:ph type="title"/>
          </p:nvPr>
        </p:nvSpPr>
        <p:spPr>
          <a:xfrm>
            <a:off x="1000125" y="703125"/>
            <a:ext cx="10287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 dirty="0">
                <a:solidFill>
                  <a:schemeClr val="tx1"/>
                </a:solidFill>
              </a:rPr>
              <a:t>ИСПОЛЬЗОВАННЫЕ РЕСУРСЫ И УСЛОВИЯ ДЛЯ РЕАЛИЗАЦИИ МОДЕЛИ</a:t>
            </a:r>
            <a:endParaRPr sz="3600" u="sng" dirty="0">
              <a:solidFill>
                <a:schemeClr val="tx1"/>
              </a:solidFill>
            </a:endParaRPr>
          </a:p>
        </p:txBody>
      </p:sp>
      <p:sp>
        <p:nvSpPr>
          <p:cNvPr id="923" name="Google Shape;923;p38"/>
          <p:cNvSpPr txBox="1">
            <a:spLocks noGrp="1"/>
          </p:cNvSpPr>
          <p:nvPr>
            <p:ph type="title" idx="4294967295"/>
          </p:nvPr>
        </p:nvSpPr>
        <p:spPr>
          <a:xfrm>
            <a:off x="8648425" y="1803075"/>
            <a:ext cx="2901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 dirty="0">
                <a:solidFill>
                  <a:schemeClr val="accent6"/>
                </a:solidFill>
                <a:highlight>
                  <a:schemeClr val="accent2"/>
                </a:highlight>
              </a:rPr>
              <a:t>ПАРТНЕРЫ</a:t>
            </a:r>
            <a:endParaRPr sz="2900" b="0" dirty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924" name="Google Shape;924;p38"/>
          <p:cNvSpPr txBox="1">
            <a:spLocks noGrp="1"/>
          </p:cNvSpPr>
          <p:nvPr>
            <p:ph type="title" idx="4294967295"/>
          </p:nvPr>
        </p:nvSpPr>
        <p:spPr>
          <a:xfrm>
            <a:off x="1232300" y="1917988"/>
            <a:ext cx="3330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 dirty="0">
                <a:solidFill>
                  <a:schemeClr val="accent6"/>
                </a:solidFill>
                <a:highlight>
                  <a:schemeClr val="accent2"/>
                </a:highlight>
              </a:rPr>
              <a:t>РЕСУРСЫ</a:t>
            </a:r>
            <a:endParaRPr sz="2900" b="0" dirty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sp>
        <p:nvSpPr>
          <p:cNvPr id="925" name="Google Shape;925;p38"/>
          <p:cNvSpPr/>
          <p:nvPr/>
        </p:nvSpPr>
        <p:spPr>
          <a:xfrm>
            <a:off x="714375" y="5447100"/>
            <a:ext cx="27147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6" name="Google Shape;926;p38"/>
          <p:cNvSpPr/>
          <p:nvPr/>
        </p:nvSpPr>
        <p:spPr>
          <a:xfrm>
            <a:off x="10644200" y="5357425"/>
            <a:ext cx="946500" cy="87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7" name="Google Shape;927;p38"/>
          <p:cNvSpPr/>
          <p:nvPr/>
        </p:nvSpPr>
        <p:spPr>
          <a:xfrm>
            <a:off x="660800" y="660800"/>
            <a:ext cx="8394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8" name="Google Shape;928;p38"/>
          <p:cNvSpPr/>
          <p:nvPr/>
        </p:nvSpPr>
        <p:spPr>
          <a:xfrm>
            <a:off x="10822700" y="660800"/>
            <a:ext cx="7680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9" name="Google Shape;929;p38"/>
          <p:cNvSpPr/>
          <p:nvPr/>
        </p:nvSpPr>
        <p:spPr>
          <a:xfrm>
            <a:off x="443143" y="2830044"/>
            <a:ext cx="1107300" cy="1283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0" name="Google Shape;930;p38"/>
          <p:cNvSpPr/>
          <p:nvPr/>
        </p:nvSpPr>
        <p:spPr>
          <a:xfrm rot="7488241">
            <a:off x="1879270" y="2589793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38"/>
          <p:cNvSpPr txBox="1">
            <a:spLocks noGrp="1"/>
          </p:cNvSpPr>
          <p:nvPr>
            <p:ph type="subTitle" idx="1"/>
          </p:nvPr>
        </p:nvSpPr>
        <p:spPr>
          <a:xfrm>
            <a:off x="1390425" y="2651293"/>
            <a:ext cx="40773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dk1"/>
                </a:solidFill>
              </a:rPr>
              <a:t>Кадровые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932" name="Google Shape;932;p38"/>
          <p:cNvSpPr/>
          <p:nvPr/>
        </p:nvSpPr>
        <p:spPr>
          <a:xfrm rot="7488241">
            <a:off x="1307751" y="3182018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38"/>
          <p:cNvSpPr/>
          <p:nvPr/>
        </p:nvSpPr>
        <p:spPr>
          <a:xfrm rot="7488241">
            <a:off x="1242967" y="4150114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38"/>
          <p:cNvSpPr txBox="1">
            <a:spLocks noGrp="1"/>
          </p:cNvSpPr>
          <p:nvPr>
            <p:ph type="subTitle" idx="1"/>
          </p:nvPr>
        </p:nvSpPr>
        <p:spPr>
          <a:xfrm>
            <a:off x="1232292" y="3300979"/>
            <a:ext cx="5418000" cy="8751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</a:rPr>
              <a:t>Организационно-методические и </a:t>
            </a:r>
            <a:r>
              <a:rPr lang="en" sz="2000" dirty="0" smtClean="0">
                <a:solidFill>
                  <a:schemeClr val="dk1"/>
                </a:solidFill>
              </a:rPr>
              <a:t>организационно-педагогические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935" name="Google Shape;935;p38"/>
          <p:cNvSpPr txBox="1">
            <a:spLocks noGrp="1"/>
          </p:cNvSpPr>
          <p:nvPr>
            <p:ph type="subTitle" idx="1"/>
          </p:nvPr>
        </p:nvSpPr>
        <p:spPr>
          <a:xfrm>
            <a:off x="401315" y="4251966"/>
            <a:ext cx="65076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dk1"/>
                </a:solidFill>
              </a:rPr>
              <a:t>Материально-технические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936" name="Google Shape;936;p38"/>
          <p:cNvSpPr/>
          <p:nvPr/>
        </p:nvSpPr>
        <p:spPr>
          <a:xfrm rot="7488241">
            <a:off x="1357995" y="4890580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38"/>
          <p:cNvSpPr txBox="1">
            <a:spLocks noGrp="1"/>
          </p:cNvSpPr>
          <p:nvPr>
            <p:ph type="subTitle" idx="1"/>
          </p:nvPr>
        </p:nvSpPr>
        <p:spPr>
          <a:xfrm>
            <a:off x="1396697" y="4931381"/>
            <a:ext cx="47775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dk1"/>
                </a:solidFill>
              </a:rPr>
              <a:t>Финансово-экономические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938" name="Google Shape;938;p38"/>
          <p:cNvSpPr/>
          <p:nvPr/>
        </p:nvSpPr>
        <p:spPr>
          <a:xfrm rot="7488241">
            <a:off x="1357995" y="5496255"/>
            <a:ext cx="384897" cy="507380"/>
          </a:xfrm>
          <a:custGeom>
            <a:avLst/>
            <a:gdLst/>
            <a:ahLst/>
            <a:cxnLst/>
            <a:rect l="l" t="t" r="r" b="b"/>
            <a:pathLst>
              <a:path w="385418" h="508066" extrusionOk="0">
                <a:moveTo>
                  <a:pt x="106225" y="240597"/>
                </a:moveTo>
                <a:cubicBezTo>
                  <a:pt x="118090" y="327894"/>
                  <a:pt x="118302" y="416744"/>
                  <a:pt x="106719" y="504041"/>
                </a:cubicBezTo>
                <a:lnTo>
                  <a:pt x="262737" y="508066"/>
                </a:lnTo>
                <a:cubicBezTo>
                  <a:pt x="260265" y="412648"/>
                  <a:pt x="263585" y="317159"/>
                  <a:pt x="272696" y="222164"/>
                </a:cubicBezTo>
                <a:cubicBezTo>
                  <a:pt x="310340" y="224071"/>
                  <a:pt x="348126" y="222234"/>
                  <a:pt x="385418" y="216866"/>
                </a:cubicBezTo>
                <a:cubicBezTo>
                  <a:pt x="319875" y="153654"/>
                  <a:pt x="260265" y="84297"/>
                  <a:pt x="207576" y="9997"/>
                </a:cubicBezTo>
                <a:cubicBezTo>
                  <a:pt x="204469" y="5617"/>
                  <a:pt x="200867" y="885"/>
                  <a:pt x="195570" y="108"/>
                </a:cubicBezTo>
                <a:cubicBezTo>
                  <a:pt x="189284" y="-810"/>
                  <a:pt x="183916" y="4276"/>
                  <a:pt x="179608" y="8866"/>
                </a:cubicBezTo>
                <a:cubicBezTo>
                  <a:pt x="115336" y="78506"/>
                  <a:pt x="55302" y="152171"/>
                  <a:pt x="0" y="229226"/>
                </a:cubicBezTo>
                <a:cubicBezTo>
                  <a:pt x="36727" y="229650"/>
                  <a:pt x="73453" y="232405"/>
                  <a:pt x="106154" y="240668"/>
                </a:cubicBezTo>
                <a:close/>
              </a:path>
            </a:pathLst>
          </a:custGeom>
          <a:noFill/>
          <a:ln w="19050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38"/>
          <p:cNvSpPr txBox="1">
            <a:spLocks noGrp="1"/>
          </p:cNvSpPr>
          <p:nvPr>
            <p:ph type="subTitle" idx="1"/>
          </p:nvPr>
        </p:nvSpPr>
        <p:spPr>
          <a:xfrm>
            <a:off x="1634150" y="5523313"/>
            <a:ext cx="47775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dk1"/>
                </a:solidFill>
              </a:rPr>
              <a:t>Психолого-педагогические</a:t>
            </a:r>
            <a:endParaRPr sz="2000" dirty="0">
              <a:solidFill>
                <a:schemeClr val="dk1"/>
              </a:solidFill>
            </a:endParaRPr>
          </a:p>
        </p:txBody>
      </p:sp>
      <p:grpSp>
        <p:nvGrpSpPr>
          <p:cNvPr id="940" name="Google Shape;940;p38"/>
          <p:cNvGrpSpPr/>
          <p:nvPr/>
        </p:nvGrpSpPr>
        <p:grpSpPr>
          <a:xfrm>
            <a:off x="7933674" y="2227925"/>
            <a:ext cx="714761" cy="797669"/>
            <a:chOff x="5932213" y="4153080"/>
            <a:chExt cx="714761" cy="797669"/>
          </a:xfrm>
        </p:grpSpPr>
        <p:sp>
          <p:nvSpPr>
            <p:cNvPr id="941" name="Google Shape;941;p38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38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38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38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38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38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38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38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38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38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38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38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38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38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38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6" name="Google Shape;956;p38"/>
          <p:cNvSpPr txBox="1">
            <a:spLocks noGrp="1"/>
          </p:cNvSpPr>
          <p:nvPr>
            <p:ph type="subTitle" idx="1"/>
          </p:nvPr>
        </p:nvSpPr>
        <p:spPr>
          <a:xfrm>
            <a:off x="8523400" y="2355113"/>
            <a:ext cx="24600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</a:rPr>
              <a:t>ИРО ХМАО-Югры</a:t>
            </a:r>
            <a:endParaRPr sz="2000" dirty="0">
              <a:solidFill>
                <a:schemeClr val="dk1"/>
              </a:solidFill>
            </a:endParaRPr>
          </a:p>
        </p:txBody>
      </p:sp>
      <p:grpSp>
        <p:nvGrpSpPr>
          <p:cNvPr id="957" name="Google Shape;957;p38"/>
          <p:cNvGrpSpPr/>
          <p:nvPr/>
        </p:nvGrpSpPr>
        <p:grpSpPr>
          <a:xfrm>
            <a:off x="10686394" y="2654781"/>
            <a:ext cx="714761" cy="797669"/>
            <a:chOff x="5932213" y="4153080"/>
            <a:chExt cx="714761" cy="797669"/>
          </a:xfrm>
        </p:grpSpPr>
        <p:sp>
          <p:nvSpPr>
            <p:cNvPr id="958" name="Google Shape;958;p38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38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38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38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38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38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38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38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38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38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38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38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38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38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38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3" name="Google Shape;973;p38"/>
          <p:cNvSpPr txBox="1">
            <a:spLocks noGrp="1"/>
          </p:cNvSpPr>
          <p:nvPr>
            <p:ph type="subTitle" idx="1"/>
          </p:nvPr>
        </p:nvSpPr>
        <p:spPr>
          <a:xfrm>
            <a:off x="8998123" y="2874654"/>
            <a:ext cx="19959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</a:rPr>
              <a:t>СурГПУ</a:t>
            </a:r>
            <a:endParaRPr sz="2000" dirty="0">
              <a:solidFill>
                <a:schemeClr val="dk1"/>
              </a:solidFill>
            </a:endParaRPr>
          </a:p>
        </p:txBody>
      </p:sp>
      <p:grpSp>
        <p:nvGrpSpPr>
          <p:cNvPr id="974" name="Google Shape;974;p38"/>
          <p:cNvGrpSpPr/>
          <p:nvPr/>
        </p:nvGrpSpPr>
        <p:grpSpPr>
          <a:xfrm>
            <a:off x="7808649" y="5121300"/>
            <a:ext cx="714761" cy="797669"/>
            <a:chOff x="5932213" y="4153080"/>
            <a:chExt cx="714761" cy="797669"/>
          </a:xfrm>
        </p:grpSpPr>
        <p:sp>
          <p:nvSpPr>
            <p:cNvPr id="975" name="Google Shape;975;p38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38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38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38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38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38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38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38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38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38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38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38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38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38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38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0" name="Google Shape;990;p38"/>
          <p:cNvGrpSpPr/>
          <p:nvPr/>
        </p:nvGrpSpPr>
        <p:grpSpPr>
          <a:xfrm>
            <a:off x="10268636" y="4133712"/>
            <a:ext cx="714761" cy="797669"/>
            <a:chOff x="5932213" y="4153080"/>
            <a:chExt cx="714761" cy="797669"/>
          </a:xfrm>
        </p:grpSpPr>
        <p:sp>
          <p:nvSpPr>
            <p:cNvPr id="991" name="Google Shape;991;p38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38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38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38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38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38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38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38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38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38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38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38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38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38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38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6" name="Google Shape;1006;p38"/>
          <p:cNvGrpSpPr/>
          <p:nvPr/>
        </p:nvGrpSpPr>
        <p:grpSpPr>
          <a:xfrm rot="20971917">
            <a:off x="8487038" y="3142601"/>
            <a:ext cx="633182" cy="715821"/>
            <a:chOff x="5932213" y="4153080"/>
            <a:chExt cx="714761" cy="797669"/>
          </a:xfrm>
        </p:grpSpPr>
        <p:sp>
          <p:nvSpPr>
            <p:cNvPr id="1007" name="Google Shape;1007;p38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38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38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38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38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38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38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38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38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38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38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38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38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38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38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2" name="Google Shape;1022;p38"/>
          <p:cNvSpPr txBox="1">
            <a:spLocks noGrp="1"/>
          </p:cNvSpPr>
          <p:nvPr>
            <p:ph type="subTitle" idx="1"/>
          </p:nvPr>
        </p:nvSpPr>
        <p:spPr>
          <a:xfrm>
            <a:off x="8737391" y="3417869"/>
            <a:ext cx="19959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</a:rPr>
              <a:t>СурГУ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023" name="Google Shape;1023;p38"/>
          <p:cNvSpPr txBox="1">
            <a:spLocks noGrp="1"/>
          </p:cNvSpPr>
          <p:nvPr>
            <p:ph type="subTitle" idx="1"/>
          </p:nvPr>
        </p:nvSpPr>
        <p:spPr>
          <a:xfrm>
            <a:off x="7695526" y="4326425"/>
            <a:ext cx="2948674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Департамент образования </a:t>
            </a:r>
            <a:r>
              <a:rPr lang="ru-RU" sz="1800" dirty="0" smtClean="0">
                <a:solidFill>
                  <a:schemeClr val="dk1"/>
                </a:solidFill>
              </a:rPr>
              <a:t>Администрации </a:t>
            </a:r>
            <a:r>
              <a:rPr lang="en" sz="1800" dirty="0" smtClean="0">
                <a:solidFill>
                  <a:schemeClr val="dk1"/>
                </a:solidFill>
              </a:rPr>
              <a:t>г</a:t>
            </a:r>
            <a:r>
              <a:rPr lang="en" sz="1800" dirty="0">
                <a:solidFill>
                  <a:schemeClr val="dk1"/>
                </a:solidFill>
              </a:rPr>
              <a:t>. Нефтеюганска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024" name="Google Shape;1024;p38"/>
          <p:cNvSpPr txBox="1">
            <a:spLocks noGrp="1"/>
          </p:cNvSpPr>
          <p:nvPr>
            <p:ph type="subTitle" idx="1"/>
          </p:nvPr>
        </p:nvSpPr>
        <p:spPr>
          <a:xfrm>
            <a:off x="8469700" y="5357425"/>
            <a:ext cx="25674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>
                <a:solidFill>
                  <a:schemeClr val="dk1"/>
                </a:solidFill>
              </a:rPr>
              <a:t>Первичная </a:t>
            </a:r>
            <a:r>
              <a:rPr lang="en" sz="1800" dirty="0">
                <a:solidFill>
                  <a:schemeClr val="dk1"/>
                </a:solidFill>
              </a:rPr>
              <a:t>профсоюзная организация МБУ ДО “ЦДО “Поиск”</a:t>
            </a: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39"/>
          <p:cNvSpPr txBox="1">
            <a:spLocks noGrp="1"/>
          </p:cNvSpPr>
          <p:nvPr>
            <p:ph type="title"/>
          </p:nvPr>
        </p:nvSpPr>
        <p:spPr>
          <a:xfrm>
            <a:off x="1897369" y="739966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u="sng" dirty="0" smtClean="0"/>
              <a:t>ТИРАЖИРОВАНИЕ ПРАКТИКИ</a:t>
            </a:r>
            <a:endParaRPr u="sng" dirty="0"/>
          </a:p>
        </p:txBody>
      </p:sp>
      <p:sp>
        <p:nvSpPr>
          <p:cNvPr id="1033" name="Google Shape;1033;p39"/>
          <p:cNvSpPr txBox="1">
            <a:spLocks noGrp="1"/>
          </p:cNvSpPr>
          <p:nvPr>
            <p:ph type="subTitle" idx="1"/>
          </p:nvPr>
        </p:nvSpPr>
        <p:spPr>
          <a:xfrm>
            <a:off x="3469275" y="1779900"/>
            <a:ext cx="2272200" cy="543300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0000"/>
                </a:solidFill>
              </a:rPr>
              <a:t>КОМУ?</a:t>
            </a:r>
            <a:endParaRPr sz="2500">
              <a:solidFill>
                <a:srgbClr val="FF0000"/>
              </a:solidFill>
            </a:endParaRPr>
          </a:p>
        </p:txBody>
      </p:sp>
      <p:grpSp>
        <p:nvGrpSpPr>
          <p:cNvPr id="1034" name="Google Shape;1034;p39"/>
          <p:cNvGrpSpPr/>
          <p:nvPr/>
        </p:nvGrpSpPr>
        <p:grpSpPr>
          <a:xfrm rot="-2167390">
            <a:off x="2067231" y="1823616"/>
            <a:ext cx="1929854" cy="865173"/>
            <a:chOff x="4590347" y="1490179"/>
            <a:chExt cx="1314037" cy="558745"/>
          </a:xfrm>
        </p:grpSpPr>
        <p:sp>
          <p:nvSpPr>
            <p:cNvPr id="1035" name="Google Shape;1035;p39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39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7" name="Google Shape;1037;p39"/>
          <p:cNvSpPr/>
          <p:nvPr/>
        </p:nvSpPr>
        <p:spPr>
          <a:xfrm>
            <a:off x="571500" y="2786075"/>
            <a:ext cx="1161000" cy="130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8" name="Google Shape;1038;p39"/>
          <p:cNvSpPr/>
          <p:nvPr/>
        </p:nvSpPr>
        <p:spPr>
          <a:xfrm>
            <a:off x="696525" y="5411400"/>
            <a:ext cx="2589600" cy="857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9" name="Google Shape;1039;p39"/>
          <p:cNvSpPr txBox="1">
            <a:spLocks noGrp="1"/>
          </p:cNvSpPr>
          <p:nvPr>
            <p:ph type="title" idx="4294967295"/>
          </p:nvPr>
        </p:nvSpPr>
        <p:spPr>
          <a:xfrm>
            <a:off x="571500" y="2665500"/>
            <a:ext cx="3330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>
                <a:solidFill>
                  <a:schemeClr val="accent6"/>
                </a:solidFill>
                <a:highlight>
                  <a:schemeClr val="accent2"/>
                </a:highlight>
              </a:rPr>
              <a:t>ПЕДАГОГАМ</a:t>
            </a:r>
            <a:endParaRPr sz="2900" b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grpSp>
        <p:nvGrpSpPr>
          <p:cNvPr id="1041" name="Google Shape;1041;p39"/>
          <p:cNvGrpSpPr/>
          <p:nvPr/>
        </p:nvGrpSpPr>
        <p:grpSpPr>
          <a:xfrm rot="13337329">
            <a:off x="3581255" y="2757665"/>
            <a:ext cx="1839568" cy="902476"/>
            <a:chOff x="4590347" y="1490179"/>
            <a:chExt cx="1314037" cy="558745"/>
          </a:xfrm>
        </p:grpSpPr>
        <p:sp>
          <p:nvSpPr>
            <p:cNvPr id="1042" name="Google Shape;1042;p39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39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4" name="Google Shape;1044;p39"/>
          <p:cNvSpPr txBox="1">
            <a:spLocks noGrp="1"/>
          </p:cNvSpPr>
          <p:nvPr>
            <p:ph type="title" idx="4294967295"/>
          </p:nvPr>
        </p:nvSpPr>
        <p:spPr>
          <a:xfrm>
            <a:off x="5044610" y="3776364"/>
            <a:ext cx="3330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 dirty="0">
                <a:solidFill>
                  <a:schemeClr val="accent6"/>
                </a:solidFill>
                <a:highlight>
                  <a:schemeClr val="accent2"/>
                </a:highlight>
              </a:rPr>
              <a:t>МЕТОДИСТАМ</a:t>
            </a:r>
            <a:endParaRPr sz="2900" b="0" dirty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grpSp>
        <p:nvGrpSpPr>
          <p:cNvPr id="1046" name="Google Shape;1046;p39"/>
          <p:cNvGrpSpPr/>
          <p:nvPr/>
        </p:nvGrpSpPr>
        <p:grpSpPr>
          <a:xfrm rot="-10750798">
            <a:off x="5172269" y="2109666"/>
            <a:ext cx="3544058" cy="865161"/>
            <a:chOff x="4590347" y="1490179"/>
            <a:chExt cx="1314037" cy="558745"/>
          </a:xfrm>
        </p:grpSpPr>
        <p:sp>
          <p:nvSpPr>
            <p:cNvPr id="1047" name="Google Shape;1047;p39"/>
            <p:cNvSpPr/>
            <p:nvPr/>
          </p:nvSpPr>
          <p:spPr>
            <a:xfrm>
              <a:off x="4590347" y="1490179"/>
              <a:ext cx="1314037" cy="558745"/>
            </a:xfrm>
            <a:custGeom>
              <a:avLst/>
              <a:gdLst/>
              <a:ahLst/>
              <a:cxnLst/>
              <a:rect l="l" t="t" r="r" b="b"/>
              <a:pathLst>
                <a:path w="1314037" h="558745" extrusionOk="0">
                  <a:moveTo>
                    <a:pt x="0" y="154469"/>
                  </a:moveTo>
                  <a:cubicBezTo>
                    <a:pt x="107637" y="99520"/>
                    <a:pt x="220996" y="55801"/>
                    <a:pt x="337674" y="24160"/>
                  </a:cubicBezTo>
                  <a:cubicBezTo>
                    <a:pt x="386478" y="10953"/>
                    <a:pt x="436412" y="-277"/>
                    <a:pt x="486981" y="5"/>
                  </a:cubicBezTo>
                  <a:cubicBezTo>
                    <a:pt x="561000" y="429"/>
                    <a:pt x="632476" y="25290"/>
                    <a:pt x="702256" y="49869"/>
                  </a:cubicBezTo>
                  <a:cubicBezTo>
                    <a:pt x="726764" y="58485"/>
                    <a:pt x="751908" y="67526"/>
                    <a:pt x="771119" y="84900"/>
                  </a:cubicBezTo>
                  <a:cubicBezTo>
                    <a:pt x="794355" y="105948"/>
                    <a:pt x="806151" y="137024"/>
                    <a:pt x="811871" y="167888"/>
                  </a:cubicBezTo>
                  <a:cubicBezTo>
                    <a:pt x="820488" y="214786"/>
                    <a:pt x="811024" y="272701"/>
                    <a:pt x="768082" y="293324"/>
                  </a:cubicBezTo>
                  <a:cubicBezTo>
                    <a:pt x="714828" y="318821"/>
                    <a:pt x="649992" y="256809"/>
                    <a:pt x="659879" y="198612"/>
                  </a:cubicBezTo>
                  <a:cubicBezTo>
                    <a:pt x="669767" y="140414"/>
                    <a:pt x="731497" y="101992"/>
                    <a:pt x="790542" y="100721"/>
                  </a:cubicBezTo>
                  <a:cubicBezTo>
                    <a:pt x="849587" y="99450"/>
                    <a:pt x="905312" y="126853"/>
                    <a:pt x="955458" y="157930"/>
                  </a:cubicBezTo>
                  <a:cubicBezTo>
                    <a:pt x="1110134" y="253702"/>
                    <a:pt x="1239243" y="392910"/>
                    <a:pt x="1314038" y="55874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39"/>
            <p:cNvSpPr/>
            <p:nvPr/>
          </p:nvSpPr>
          <p:spPr>
            <a:xfrm>
              <a:off x="4590347" y="1552973"/>
              <a:ext cx="115830" cy="139490"/>
            </a:xfrm>
            <a:custGeom>
              <a:avLst/>
              <a:gdLst/>
              <a:ahLst/>
              <a:cxnLst/>
              <a:rect l="l" t="t" r="r" b="b"/>
              <a:pathLst>
                <a:path w="115830" h="139490" extrusionOk="0">
                  <a:moveTo>
                    <a:pt x="115830" y="139491"/>
                  </a:moveTo>
                  <a:lnTo>
                    <a:pt x="0" y="91605"/>
                  </a:lnTo>
                  <a:lnTo>
                    <a:pt x="6533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9" name="Google Shape;1049;p39"/>
          <p:cNvSpPr txBox="1">
            <a:spLocks noGrp="1"/>
          </p:cNvSpPr>
          <p:nvPr>
            <p:ph type="title" idx="4294967295"/>
          </p:nvPr>
        </p:nvSpPr>
        <p:spPr>
          <a:xfrm>
            <a:off x="8398975" y="1965131"/>
            <a:ext cx="3475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>РУКОВОДЯЩИ</a:t>
            </a:r>
            <a:r>
              <a:rPr lang="ru-RU" sz="2900" b="0" dirty="0">
                <a:solidFill>
                  <a:schemeClr val="accent6"/>
                </a:solidFill>
                <a:highlight>
                  <a:schemeClr val="accent2"/>
                </a:highlight>
              </a:rPr>
              <a:t>М</a:t>
            </a:r>
            <a:r>
              <a:rPr lang="en" sz="2900" b="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> РАБОТНИК</a:t>
            </a:r>
            <a:r>
              <a:rPr lang="ru-RU" sz="2900" b="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>АМ</a:t>
            </a:r>
            <a:r>
              <a:rPr lang="en" sz="2900" b="0" dirty="0" smtClean="0">
                <a:solidFill>
                  <a:schemeClr val="accent6"/>
                </a:solidFill>
                <a:highlight>
                  <a:schemeClr val="accent2"/>
                </a:highlight>
              </a:rPr>
              <a:t> </a:t>
            </a:r>
            <a:r>
              <a:rPr lang="en" sz="2900" b="0" dirty="0">
                <a:solidFill>
                  <a:schemeClr val="accent6"/>
                </a:solidFill>
                <a:highlight>
                  <a:schemeClr val="accent2"/>
                </a:highlight>
              </a:rPr>
              <a:t>ОБРАЗОВАНИЯ</a:t>
            </a:r>
            <a:endParaRPr sz="2900" b="0" dirty="0">
              <a:solidFill>
                <a:schemeClr val="accent6"/>
              </a:solidFill>
              <a:highlight>
                <a:schemeClr val="accent2"/>
              </a:highlight>
            </a:endParaRPr>
          </a:p>
        </p:txBody>
      </p:sp>
      <p:pic>
        <p:nvPicPr>
          <p:cNvPr id="1026" name="Picture 2" descr="C:\Users\Администратор\Desktop\13302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259" y="4393760"/>
            <a:ext cx="2035275" cy="20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208343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153" y="3584434"/>
            <a:ext cx="2160911" cy="216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217259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25" y="3437525"/>
            <a:ext cx="2062859" cy="206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40"/>
          <p:cNvSpPr txBox="1">
            <a:spLocks noGrp="1"/>
          </p:cNvSpPr>
          <p:nvPr>
            <p:ph type="title"/>
          </p:nvPr>
        </p:nvSpPr>
        <p:spPr>
          <a:xfrm>
            <a:off x="694750" y="64205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 dirty="0">
                <a:solidFill>
                  <a:schemeClr val="tx1"/>
                </a:solidFill>
              </a:rPr>
              <a:t>ЗРЕЛОСТЬ МОДЕЛИ НАСТАВНИЧЕСТВА</a:t>
            </a:r>
            <a:endParaRPr sz="2800" u="sng" dirty="0">
              <a:solidFill>
                <a:schemeClr val="tx1"/>
              </a:solidFill>
            </a:endParaRPr>
          </a:p>
        </p:txBody>
      </p:sp>
      <p:grpSp>
        <p:nvGrpSpPr>
          <p:cNvPr id="1056" name="Google Shape;1056;p40"/>
          <p:cNvGrpSpPr/>
          <p:nvPr/>
        </p:nvGrpSpPr>
        <p:grpSpPr>
          <a:xfrm rot="-162647">
            <a:off x="798058" y="1418346"/>
            <a:ext cx="606305" cy="515609"/>
            <a:chOff x="3116097" y="-1477902"/>
            <a:chExt cx="735251" cy="651147"/>
          </a:xfrm>
        </p:grpSpPr>
        <p:sp>
          <p:nvSpPr>
            <p:cNvPr id="1057" name="Google Shape;1057;p40"/>
            <p:cNvSpPr/>
            <p:nvPr/>
          </p:nvSpPr>
          <p:spPr>
            <a:xfrm>
              <a:off x="3116097" y="-1477902"/>
              <a:ext cx="612260" cy="559814"/>
            </a:xfrm>
            <a:custGeom>
              <a:avLst/>
              <a:gdLst/>
              <a:ahLst/>
              <a:cxnLst/>
              <a:rect l="l" t="t" r="r" b="b"/>
              <a:pathLst>
                <a:path w="612260" h="559814" extrusionOk="0">
                  <a:moveTo>
                    <a:pt x="583519" y="8073"/>
                  </a:moveTo>
                  <a:cubicBezTo>
                    <a:pt x="550562" y="-6786"/>
                    <a:pt x="511319" y="548"/>
                    <a:pt x="478839" y="16455"/>
                  </a:cubicBezTo>
                  <a:cubicBezTo>
                    <a:pt x="446359" y="32361"/>
                    <a:pt x="418450" y="56079"/>
                    <a:pt x="388161" y="75795"/>
                  </a:cubicBezTo>
                  <a:cubicBezTo>
                    <a:pt x="330344" y="113514"/>
                    <a:pt x="263193" y="136946"/>
                    <a:pt x="194518" y="143328"/>
                  </a:cubicBezTo>
                  <a:cubicBezTo>
                    <a:pt x="140797" y="148281"/>
                    <a:pt x="80789" y="145137"/>
                    <a:pt x="40403" y="180761"/>
                  </a:cubicBezTo>
                  <a:cubicBezTo>
                    <a:pt x="5065" y="212098"/>
                    <a:pt x="-3317" y="264390"/>
                    <a:pt x="1065" y="311349"/>
                  </a:cubicBezTo>
                  <a:cubicBezTo>
                    <a:pt x="3541" y="337066"/>
                    <a:pt x="9637" y="363736"/>
                    <a:pt x="26401" y="383453"/>
                  </a:cubicBezTo>
                  <a:cubicBezTo>
                    <a:pt x="53071" y="414790"/>
                    <a:pt x="99077" y="420791"/>
                    <a:pt x="140035" y="417457"/>
                  </a:cubicBezTo>
                  <a:cubicBezTo>
                    <a:pt x="180992" y="414123"/>
                    <a:pt x="222235" y="403836"/>
                    <a:pt x="262717" y="411075"/>
                  </a:cubicBezTo>
                  <a:cubicBezTo>
                    <a:pt x="324534" y="422124"/>
                    <a:pt x="371016" y="471083"/>
                    <a:pt x="420641" y="509564"/>
                  </a:cubicBezTo>
                  <a:cubicBezTo>
                    <a:pt x="470266" y="548045"/>
                    <a:pt x="539418" y="577953"/>
                    <a:pt x="593901" y="546902"/>
                  </a:cubicBezTo>
                  <a:cubicBezTo>
                    <a:pt x="599521" y="543663"/>
                    <a:pt x="604950" y="539758"/>
                    <a:pt x="608284" y="534138"/>
                  </a:cubicBezTo>
                  <a:cubicBezTo>
                    <a:pt x="614189" y="524232"/>
                    <a:pt x="612284" y="511850"/>
                    <a:pt x="610379" y="500515"/>
                  </a:cubicBezTo>
                  <a:cubicBezTo>
                    <a:pt x="587805" y="367832"/>
                    <a:pt x="584471" y="231910"/>
                    <a:pt x="600664" y="98274"/>
                  </a:cubicBezTo>
                  <a:cubicBezTo>
                    <a:pt x="603807" y="72271"/>
                    <a:pt x="606950" y="43315"/>
                    <a:pt x="583328" y="816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40"/>
            <p:cNvSpPr/>
            <p:nvPr/>
          </p:nvSpPr>
          <p:spPr>
            <a:xfrm>
              <a:off x="3609033" y="-1465067"/>
              <a:ext cx="4571" cy="532066"/>
            </a:xfrm>
            <a:custGeom>
              <a:avLst/>
              <a:gdLst/>
              <a:ahLst/>
              <a:cxnLst/>
              <a:rect l="l" t="t" r="r" b="b"/>
              <a:pathLst>
                <a:path w="4571" h="532066" extrusionOk="0">
                  <a:moveTo>
                    <a:pt x="0" y="0"/>
                  </a:moveTo>
                  <a:lnTo>
                    <a:pt x="4572" y="53206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40"/>
            <p:cNvSpPr/>
            <p:nvPr/>
          </p:nvSpPr>
          <p:spPr>
            <a:xfrm>
              <a:off x="3383481" y="-1344004"/>
              <a:ext cx="6393" cy="277177"/>
            </a:xfrm>
            <a:custGeom>
              <a:avLst/>
              <a:gdLst/>
              <a:ahLst/>
              <a:cxnLst/>
              <a:rect l="l" t="t" r="r" b="b"/>
              <a:pathLst>
                <a:path w="6393" h="277177" extrusionOk="0">
                  <a:moveTo>
                    <a:pt x="6382" y="0"/>
                  </a:moveTo>
                  <a:cubicBezTo>
                    <a:pt x="6572" y="92393"/>
                    <a:pt x="4477" y="184880"/>
                    <a:pt x="0" y="277178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40"/>
            <p:cNvSpPr/>
            <p:nvPr/>
          </p:nvSpPr>
          <p:spPr>
            <a:xfrm>
              <a:off x="3292327" y="-1335051"/>
              <a:ext cx="7696" cy="268223"/>
            </a:xfrm>
            <a:custGeom>
              <a:avLst/>
              <a:gdLst/>
              <a:ahLst/>
              <a:cxnLst/>
              <a:rect l="l" t="t" r="r" b="b"/>
              <a:pathLst>
                <a:path w="7696" h="268223" extrusionOk="0">
                  <a:moveTo>
                    <a:pt x="0" y="0"/>
                  </a:moveTo>
                  <a:cubicBezTo>
                    <a:pt x="11335" y="91916"/>
                    <a:pt x="7048" y="175641"/>
                    <a:pt x="6191" y="26822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40"/>
            <p:cNvSpPr/>
            <p:nvPr/>
          </p:nvSpPr>
          <p:spPr>
            <a:xfrm>
              <a:off x="3243165" y="-1069494"/>
              <a:ext cx="92471" cy="242739"/>
            </a:xfrm>
            <a:custGeom>
              <a:avLst/>
              <a:gdLst/>
              <a:ahLst/>
              <a:cxnLst/>
              <a:rect l="l" t="t" r="r" b="b"/>
              <a:pathLst>
                <a:path w="92471" h="242739" extrusionOk="0">
                  <a:moveTo>
                    <a:pt x="299" y="11430"/>
                  </a:moveTo>
                  <a:cubicBezTo>
                    <a:pt x="-654" y="51149"/>
                    <a:pt x="680" y="90868"/>
                    <a:pt x="4204" y="130397"/>
                  </a:cubicBezTo>
                  <a:cubicBezTo>
                    <a:pt x="7252" y="163830"/>
                    <a:pt x="12205" y="198120"/>
                    <a:pt x="29064" y="227266"/>
                  </a:cubicBezTo>
                  <a:cubicBezTo>
                    <a:pt x="32493" y="233267"/>
                    <a:pt x="36875" y="239268"/>
                    <a:pt x="43352" y="241649"/>
                  </a:cubicBezTo>
                  <a:cubicBezTo>
                    <a:pt x="52496" y="245078"/>
                    <a:pt x="62783" y="239935"/>
                    <a:pt x="69545" y="232981"/>
                  </a:cubicBezTo>
                  <a:cubicBezTo>
                    <a:pt x="85928" y="216408"/>
                    <a:pt x="89167" y="191167"/>
                    <a:pt x="90596" y="167830"/>
                  </a:cubicBezTo>
                  <a:cubicBezTo>
                    <a:pt x="94120" y="111919"/>
                    <a:pt x="92691" y="55626"/>
                    <a:pt x="8621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40"/>
            <p:cNvSpPr/>
            <p:nvPr/>
          </p:nvSpPr>
          <p:spPr>
            <a:xfrm>
              <a:off x="3793437" y="-1351720"/>
              <a:ext cx="48387" cy="58578"/>
            </a:xfrm>
            <a:custGeom>
              <a:avLst/>
              <a:gdLst/>
              <a:ahLst/>
              <a:cxnLst/>
              <a:rect l="l" t="t" r="r" b="b"/>
              <a:pathLst>
                <a:path w="48387" h="58578" extrusionOk="0">
                  <a:moveTo>
                    <a:pt x="0" y="58579"/>
                  </a:moveTo>
                  <a:cubicBezTo>
                    <a:pt x="12002" y="36005"/>
                    <a:pt x="28575" y="16002"/>
                    <a:pt x="4838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40"/>
            <p:cNvSpPr/>
            <p:nvPr/>
          </p:nvSpPr>
          <p:spPr>
            <a:xfrm>
              <a:off x="3802295" y="-1212655"/>
              <a:ext cx="49053" cy="10858"/>
            </a:xfrm>
            <a:custGeom>
              <a:avLst/>
              <a:gdLst/>
              <a:ahLst/>
              <a:cxnLst/>
              <a:rect l="l" t="t" r="r" b="b"/>
              <a:pathLst>
                <a:path w="49053" h="10858" extrusionOk="0">
                  <a:moveTo>
                    <a:pt x="0" y="10858"/>
                  </a:moveTo>
                  <a:cubicBezTo>
                    <a:pt x="15716" y="5048"/>
                    <a:pt x="32290" y="1429"/>
                    <a:pt x="49054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0"/>
            <p:cNvSpPr/>
            <p:nvPr/>
          </p:nvSpPr>
          <p:spPr>
            <a:xfrm>
              <a:off x="3794389" y="-1106546"/>
              <a:ext cx="48863" cy="41433"/>
            </a:xfrm>
            <a:custGeom>
              <a:avLst/>
              <a:gdLst/>
              <a:ahLst/>
              <a:cxnLst/>
              <a:rect l="l" t="t" r="r" b="b"/>
              <a:pathLst>
                <a:path w="48863" h="41433" extrusionOk="0">
                  <a:moveTo>
                    <a:pt x="0" y="0"/>
                  </a:moveTo>
                  <a:cubicBezTo>
                    <a:pt x="17240" y="12573"/>
                    <a:pt x="33623" y="26384"/>
                    <a:pt x="48863" y="41434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5" name="Google Shape;1065;p40"/>
          <p:cNvSpPr txBox="1"/>
          <p:nvPr/>
        </p:nvSpPr>
        <p:spPr>
          <a:xfrm>
            <a:off x="1518050" y="1244950"/>
            <a:ext cx="10063500" cy="104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90500" marR="635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latin typeface="Times New Roman"/>
                <a:ea typeface="Times New Roman"/>
                <a:cs typeface="Times New Roman"/>
                <a:sym typeface="Times New Roman"/>
              </a:rPr>
              <a:t>Практика имеет подтвержденную эффективность – накоплены фактические данные по показателям, подтверждающим эффективность модели практики, практика готова к тиражированию внутри и вне организации-участника.</a:t>
            </a:r>
            <a:endParaRPr sz="1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100" b="1"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6" name="Google Shape;1066;p40"/>
          <p:cNvSpPr txBox="1"/>
          <p:nvPr/>
        </p:nvSpPr>
        <p:spPr>
          <a:xfrm>
            <a:off x="1680025" y="2372500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Перспективами развития практики наставничества являются запланированные мероприятия: </a:t>
            </a:r>
            <a:endParaRPr sz="2100" b="1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7" name="Google Shape;1067;p40"/>
          <p:cNvSpPr txBox="1"/>
          <p:nvPr/>
        </p:nvSpPr>
        <p:spPr>
          <a:xfrm>
            <a:off x="694750" y="3248838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" sz="2100" b="1" dirty="0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Участие </a:t>
            </a:r>
            <a:r>
              <a:rPr lang="ru-RU" sz="2100" b="1" dirty="0" smtClean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наставляемого </a:t>
            </a:r>
            <a:r>
              <a:rPr lang="en" sz="2100" b="1" dirty="0" smtClean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в </a:t>
            </a:r>
            <a:r>
              <a:rPr lang="en" sz="2100" b="1" dirty="0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конкурсе “Учитель года - 2024” в номинации  “Педагогический дебют”   </a:t>
            </a:r>
            <a:endParaRPr sz="2100" b="1" dirty="0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8" name="Google Shape;1068;p40"/>
          <p:cNvSpPr txBox="1"/>
          <p:nvPr/>
        </p:nvSpPr>
        <p:spPr>
          <a:xfrm>
            <a:off x="694750" y="3989550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2100" b="1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Участие в конкурсе на Грант Губернатора ХМАО-Югры. </a:t>
            </a:r>
            <a:endParaRPr sz="2100" b="1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9" name="Google Shape;1069;p40"/>
          <p:cNvSpPr txBox="1"/>
          <p:nvPr/>
        </p:nvSpPr>
        <p:spPr>
          <a:xfrm>
            <a:off x="694750" y="4472900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3 Аттестация на 1 квалификационную категорию. </a:t>
            </a:r>
            <a:endParaRPr sz="2100" b="1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0" name="Google Shape;1070;p40"/>
          <p:cNvSpPr/>
          <p:nvPr/>
        </p:nvSpPr>
        <p:spPr>
          <a:xfrm>
            <a:off x="780325" y="5403400"/>
            <a:ext cx="899700" cy="763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1" name="Google Shape;1071;p40"/>
          <p:cNvSpPr txBox="1"/>
          <p:nvPr/>
        </p:nvSpPr>
        <p:spPr>
          <a:xfrm>
            <a:off x="694750" y="5049700"/>
            <a:ext cx="94680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000000"/>
                </a:solidFill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0</a:t>
            </a: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4 Конкурс Российского общества “Знание”</a:t>
            </a:r>
            <a:endParaRPr sz="2100" b="1"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highlight>
                  <a:srgbClr val="FEDA6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2100" b="1">
              <a:solidFill>
                <a:srgbClr val="000000"/>
              </a:solidFill>
              <a:highlight>
                <a:srgbClr val="FEDA6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72" name="Google Shape;1072;p40"/>
          <p:cNvGrpSpPr/>
          <p:nvPr/>
        </p:nvGrpSpPr>
        <p:grpSpPr>
          <a:xfrm>
            <a:off x="780349" y="2218412"/>
            <a:ext cx="899670" cy="939814"/>
            <a:chOff x="5932213" y="4153080"/>
            <a:chExt cx="714761" cy="797669"/>
          </a:xfrm>
        </p:grpSpPr>
        <p:sp>
          <p:nvSpPr>
            <p:cNvPr id="1073" name="Google Shape;1073;p40"/>
            <p:cNvSpPr/>
            <p:nvPr/>
          </p:nvSpPr>
          <p:spPr>
            <a:xfrm>
              <a:off x="6140446" y="4442969"/>
              <a:ext cx="302911" cy="462703"/>
            </a:xfrm>
            <a:custGeom>
              <a:avLst/>
              <a:gdLst/>
              <a:ahLst/>
              <a:cxnLst/>
              <a:rect l="l" t="t" r="r" b="b"/>
              <a:pathLst>
                <a:path w="302911" h="462703" extrusionOk="0">
                  <a:moveTo>
                    <a:pt x="140740" y="462655"/>
                  </a:moveTo>
                  <a:cubicBezTo>
                    <a:pt x="129652" y="463361"/>
                    <a:pt x="119693" y="456369"/>
                    <a:pt x="117716" y="446340"/>
                  </a:cubicBezTo>
                  <a:cubicBezTo>
                    <a:pt x="110794" y="411873"/>
                    <a:pt x="93278" y="335312"/>
                    <a:pt x="67569" y="296537"/>
                  </a:cubicBezTo>
                  <a:cubicBezTo>
                    <a:pt x="33739" y="245614"/>
                    <a:pt x="-3483" y="191301"/>
                    <a:pt x="261" y="131832"/>
                  </a:cubicBezTo>
                  <a:cubicBezTo>
                    <a:pt x="3015" y="88325"/>
                    <a:pt x="29501" y="46584"/>
                    <a:pt x="69477" y="22641"/>
                  </a:cubicBezTo>
                  <a:cubicBezTo>
                    <a:pt x="109523" y="-1231"/>
                    <a:pt x="162070" y="-6670"/>
                    <a:pt x="206919" y="8445"/>
                  </a:cubicBezTo>
                  <a:cubicBezTo>
                    <a:pt x="223234" y="13954"/>
                    <a:pt x="238561" y="22005"/>
                    <a:pt x="251274" y="32812"/>
                  </a:cubicBezTo>
                  <a:cubicBezTo>
                    <a:pt x="275075" y="52940"/>
                    <a:pt x="288706" y="81333"/>
                    <a:pt x="296052" y="110220"/>
                  </a:cubicBezTo>
                  <a:cubicBezTo>
                    <a:pt x="308694" y="160154"/>
                    <a:pt x="303750" y="213620"/>
                    <a:pt x="282138" y="260941"/>
                  </a:cubicBezTo>
                  <a:cubicBezTo>
                    <a:pt x="269919" y="287709"/>
                    <a:pt x="252474" y="312641"/>
                    <a:pt x="243858" y="340609"/>
                  </a:cubicBezTo>
                  <a:cubicBezTo>
                    <a:pt x="236018" y="366247"/>
                    <a:pt x="238561" y="411096"/>
                    <a:pt x="240891" y="436664"/>
                  </a:cubicBezTo>
                  <a:cubicBezTo>
                    <a:pt x="241880" y="447399"/>
                    <a:pt x="233051" y="456722"/>
                    <a:pt x="221327" y="457428"/>
                  </a:cubicBezTo>
                  <a:lnTo>
                    <a:pt x="140740" y="462513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0"/>
            <p:cNvSpPr/>
            <p:nvPr/>
          </p:nvSpPr>
          <p:spPr>
            <a:xfrm>
              <a:off x="6204765" y="4536238"/>
              <a:ext cx="162465" cy="244655"/>
            </a:xfrm>
            <a:custGeom>
              <a:avLst/>
              <a:gdLst/>
              <a:ahLst/>
              <a:cxnLst/>
              <a:rect l="l" t="t" r="r" b="b"/>
              <a:pathLst>
                <a:path w="162465" h="244655" extrusionOk="0">
                  <a:moveTo>
                    <a:pt x="72537" y="244656"/>
                  </a:moveTo>
                  <a:cubicBezTo>
                    <a:pt x="75363" y="183421"/>
                    <a:pt x="65687" y="121622"/>
                    <a:pt x="44145" y="64201"/>
                  </a:cubicBezTo>
                  <a:cubicBezTo>
                    <a:pt x="40896" y="55655"/>
                    <a:pt x="37152" y="46756"/>
                    <a:pt x="30090" y="40964"/>
                  </a:cubicBezTo>
                  <a:cubicBezTo>
                    <a:pt x="23027" y="35173"/>
                    <a:pt x="11585" y="33619"/>
                    <a:pt x="5017" y="40046"/>
                  </a:cubicBezTo>
                  <a:cubicBezTo>
                    <a:pt x="1415" y="43577"/>
                    <a:pt x="-68" y="48804"/>
                    <a:pt x="2" y="53819"/>
                  </a:cubicBezTo>
                  <a:cubicBezTo>
                    <a:pt x="214" y="65402"/>
                    <a:pt x="8054" y="75784"/>
                    <a:pt x="17942" y="81787"/>
                  </a:cubicBezTo>
                  <a:cubicBezTo>
                    <a:pt x="27830" y="87791"/>
                    <a:pt x="39483" y="90051"/>
                    <a:pt x="50925" y="91534"/>
                  </a:cubicBezTo>
                  <a:cubicBezTo>
                    <a:pt x="58765" y="92523"/>
                    <a:pt x="67099" y="93159"/>
                    <a:pt x="74232" y="89768"/>
                  </a:cubicBezTo>
                  <a:cubicBezTo>
                    <a:pt x="86734" y="83836"/>
                    <a:pt x="90972" y="68439"/>
                    <a:pt x="93796" y="54878"/>
                  </a:cubicBezTo>
                  <a:cubicBezTo>
                    <a:pt x="95915" y="44849"/>
                    <a:pt x="97964" y="34608"/>
                    <a:pt x="96622" y="24437"/>
                  </a:cubicBezTo>
                  <a:cubicBezTo>
                    <a:pt x="95280" y="14267"/>
                    <a:pt x="89700" y="4096"/>
                    <a:pt x="80307" y="0"/>
                  </a:cubicBezTo>
                  <a:cubicBezTo>
                    <a:pt x="65404" y="17304"/>
                    <a:pt x="65969" y="45838"/>
                    <a:pt x="81507" y="62576"/>
                  </a:cubicBezTo>
                  <a:cubicBezTo>
                    <a:pt x="97046" y="79315"/>
                    <a:pt x="125508" y="81929"/>
                    <a:pt x="143872" y="68368"/>
                  </a:cubicBezTo>
                  <a:cubicBezTo>
                    <a:pt x="162235" y="54808"/>
                    <a:pt x="168027" y="26839"/>
                    <a:pt x="156585" y="7063"/>
                  </a:cubicBezTo>
                  <a:cubicBezTo>
                    <a:pt x="155172" y="4591"/>
                    <a:pt x="152983" y="1977"/>
                    <a:pt x="150158" y="2048"/>
                  </a:cubicBezTo>
                  <a:cubicBezTo>
                    <a:pt x="148180" y="2048"/>
                    <a:pt x="146485" y="3461"/>
                    <a:pt x="145073" y="4803"/>
                  </a:cubicBezTo>
                  <a:cubicBezTo>
                    <a:pt x="130382" y="18999"/>
                    <a:pt x="127274" y="41035"/>
                    <a:pt x="125226" y="61376"/>
                  </a:cubicBezTo>
                  <a:cubicBezTo>
                    <a:pt x="119223" y="122610"/>
                    <a:pt x="116680" y="187023"/>
                    <a:pt x="142389" y="24296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40"/>
            <p:cNvSpPr/>
            <p:nvPr/>
          </p:nvSpPr>
          <p:spPr>
            <a:xfrm>
              <a:off x="6237962" y="4782446"/>
              <a:ext cx="141256" cy="5934"/>
            </a:xfrm>
            <a:custGeom>
              <a:avLst/>
              <a:gdLst/>
              <a:ahLst/>
              <a:cxnLst/>
              <a:rect l="l" t="t" r="r" b="b"/>
              <a:pathLst>
                <a:path w="141256" h="5934" extrusionOk="0">
                  <a:moveTo>
                    <a:pt x="0" y="5934"/>
                  </a:moveTo>
                  <a:cubicBezTo>
                    <a:pt x="46968" y="1909"/>
                    <a:pt x="94077" y="-69"/>
                    <a:pt x="141256" y="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40"/>
            <p:cNvSpPr/>
            <p:nvPr/>
          </p:nvSpPr>
          <p:spPr>
            <a:xfrm>
              <a:off x="6244177" y="4807380"/>
              <a:ext cx="130662" cy="5156"/>
            </a:xfrm>
            <a:custGeom>
              <a:avLst/>
              <a:gdLst/>
              <a:ahLst/>
              <a:cxnLst/>
              <a:rect l="l" t="t" r="r" b="b"/>
              <a:pathLst>
                <a:path w="130662" h="5156" extrusionOk="0">
                  <a:moveTo>
                    <a:pt x="0" y="5156"/>
                  </a:moveTo>
                  <a:lnTo>
                    <a:pt x="130662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40"/>
            <p:cNvSpPr/>
            <p:nvPr/>
          </p:nvSpPr>
          <p:spPr>
            <a:xfrm>
              <a:off x="6269109" y="4834857"/>
              <a:ext cx="109968" cy="3740"/>
            </a:xfrm>
            <a:custGeom>
              <a:avLst/>
              <a:gdLst/>
              <a:ahLst/>
              <a:cxnLst/>
              <a:rect l="l" t="t" r="r" b="b"/>
              <a:pathLst>
                <a:path w="109968" h="3740" extrusionOk="0">
                  <a:moveTo>
                    <a:pt x="0" y="3741"/>
                  </a:moveTo>
                  <a:cubicBezTo>
                    <a:pt x="36162" y="280"/>
                    <a:pt x="73241" y="-780"/>
                    <a:pt x="109968" y="562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40"/>
            <p:cNvSpPr/>
            <p:nvPr/>
          </p:nvSpPr>
          <p:spPr>
            <a:xfrm>
              <a:off x="6252511" y="4861622"/>
              <a:ext cx="113217" cy="4750"/>
            </a:xfrm>
            <a:custGeom>
              <a:avLst/>
              <a:gdLst/>
              <a:ahLst/>
              <a:cxnLst/>
              <a:rect l="l" t="t" r="r" b="b"/>
              <a:pathLst>
                <a:path w="113217" h="4750" extrusionOk="0">
                  <a:moveTo>
                    <a:pt x="0" y="4096"/>
                  </a:moveTo>
                  <a:cubicBezTo>
                    <a:pt x="37857" y="5721"/>
                    <a:pt x="75996" y="4308"/>
                    <a:pt x="113217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40"/>
            <p:cNvSpPr/>
            <p:nvPr/>
          </p:nvSpPr>
          <p:spPr>
            <a:xfrm>
              <a:off x="6283023" y="4900609"/>
              <a:ext cx="82633" cy="50140"/>
            </a:xfrm>
            <a:custGeom>
              <a:avLst/>
              <a:gdLst/>
              <a:ahLst/>
              <a:cxnLst/>
              <a:rect l="l" t="t" r="r" b="b"/>
              <a:pathLst>
                <a:path w="82633" h="50140" extrusionOk="0">
                  <a:moveTo>
                    <a:pt x="0" y="7840"/>
                  </a:moveTo>
                  <a:cubicBezTo>
                    <a:pt x="1766" y="21118"/>
                    <a:pt x="4238" y="35879"/>
                    <a:pt x="14761" y="44143"/>
                  </a:cubicBezTo>
                  <a:cubicBezTo>
                    <a:pt x="26203" y="53113"/>
                    <a:pt x="42942" y="50852"/>
                    <a:pt x="56220" y="44990"/>
                  </a:cubicBezTo>
                  <a:cubicBezTo>
                    <a:pt x="65049" y="41106"/>
                    <a:pt x="73524" y="35526"/>
                    <a:pt x="78539" y="27262"/>
                  </a:cubicBezTo>
                  <a:cubicBezTo>
                    <a:pt x="83553" y="18999"/>
                    <a:pt x="84401" y="7699"/>
                    <a:pt x="7860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40"/>
            <p:cNvSpPr/>
            <p:nvPr/>
          </p:nvSpPr>
          <p:spPr>
            <a:xfrm>
              <a:off x="5981441" y="4729830"/>
              <a:ext cx="80868" cy="47956"/>
            </a:xfrm>
            <a:custGeom>
              <a:avLst/>
              <a:gdLst/>
              <a:ahLst/>
              <a:cxnLst/>
              <a:rect l="l" t="t" r="r" b="b"/>
              <a:pathLst>
                <a:path w="80868" h="47956" extrusionOk="0">
                  <a:moveTo>
                    <a:pt x="0" y="47956"/>
                  </a:moveTo>
                  <a:cubicBezTo>
                    <a:pt x="26627" y="31430"/>
                    <a:pt x="53607" y="15397"/>
                    <a:pt x="80869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40"/>
            <p:cNvSpPr/>
            <p:nvPr/>
          </p:nvSpPr>
          <p:spPr>
            <a:xfrm>
              <a:off x="5932213" y="4591823"/>
              <a:ext cx="84330" cy="7486"/>
            </a:xfrm>
            <a:custGeom>
              <a:avLst/>
              <a:gdLst/>
              <a:ahLst/>
              <a:cxnLst/>
              <a:rect l="l" t="t" r="r" b="b"/>
              <a:pathLst>
                <a:path w="84330" h="7486" extrusionOk="0">
                  <a:moveTo>
                    <a:pt x="0" y="7487"/>
                  </a:moveTo>
                  <a:lnTo>
                    <a:pt x="8433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40"/>
            <p:cNvSpPr/>
            <p:nvPr/>
          </p:nvSpPr>
          <p:spPr>
            <a:xfrm>
              <a:off x="5979110" y="4302529"/>
              <a:ext cx="85954" cy="51629"/>
            </a:xfrm>
            <a:custGeom>
              <a:avLst/>
              <a:gdLst/>
              <a:ahLst/>
              <a:cxnLst/>
              <a:rect l="l" t="t" r="r" b="b"/>
              <a:pathLst>
                <a:path w="85954" h="51629" extrusionOk="0">
                  <a:moveTo>
                    <a:pt x="85954" y="51629"/>
                  </a:moveTo>
                  <a:cubicBezTo>
                    <a:pt x="56432" y="35950"/>
                    <a:pt x="27686" y="18717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40"/>
            <p:cNvSpPr/>
            <p:nvPr/>
          </p:nvSpPr>
          <p:spPr>
            <a:xfrm>
              <a:off x="6260182" y="4153080"/>
              <a:ext cx="7019" cy="103187"/>
            </a:xfrm>
            <a:custGeom>
              <a:avLst/>
              <a:gdLst/>
              <a:ahLst/>
              <a:cxnLst/>
              <a:rect l="l" t="t" r="r" b="b"/>
              <a:pathLst>
                <a:path w="7019" h="103187" extrusionOk="0">
                  <a:moveTo>
                    <a:pt x="7020" y="103188"/>
                  </a:moveTo>
                  <a:cubicBezTo>
                    <a:pt x="1017" y="69216"/>
                    <a:pt x="-1173" y="34537"/>
                    <a:pt x="593" y="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40"/>
            <p:cNvSpPr/>
            <p:nvPr/>
          </p:nvSpPr>
          <p:spPr>
            <a:xfrm>
              <a:off x="6450059" y="4228511"/>
              <a:ext cx="68368" cy="90969"/>
            </a:xfrm>
            <a:custGeom>
              <a:avLst/>
              <a:gdLst/>
              <a:ahLst/>
              <a:cxnLst/>
              <a:rect l="l" t="t" r="r" b="b"/>
              <a:pathLst>
                <a:path w="68368" h="90969" extrusionOk="0">
                  <a:moveTo>
                    <a:pt x="0" y="90969"/>
                  </a:moveTo>
                  <a:lnTo>
                    <a:pt x="68368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0"/>
            <p:cNvSpPr/>
            <p:nvPr/>
          </p:nvSpPr>
          <p:spPr>
            <a:xfrm>
              <a:off x="6532270" y="4394417"/>
              <a:ext cx="102340" cy="33195"/>
            </a:xfrm>
            <a:custGeom>
              <a:avLst/>
              <a:gdLst/>
              <a:ahLst/>
              <a:cxnLst/>
              <a:rect l="l" t="t" r="r" b="b"/>
              <a:pathLst>
                <a:path w="102340" h="33195" extrusionOk="0">
                  <a:moveTo>
                    <a:pt x="0" y="33195"/>
                  </a:moveTo>
                  <a:cubicBezTo>
                    <a:pt x="19776" y="29805"/>
                    <a:pt x="38775" y="22954"/>
                    <a:pt x="57703" y="16103"/>
                  </a:cubicBezTo>
                  <a:lnTo>
                    <a:pt x="102340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40"/>
            <p:cNvSpPr/>
            <p:nvPr/>
          </p:nvSpPr>
          <p:spPr>
            <a:xfrm>
              <a:off x="6565395" y="4557475"/>
              <a:ext cx="81579" cy="4259"/>
            </a:xfrm>
            <a:custGeom>
              <a:avLst/>
              <a:gdLst/>
              <a:ahLst/>
              <a:cxnLst/>
              <a:rect l="l" t="t" r="r" b="b"/>
              <a:pathLst>
                <a:path w="81579" h="4259" extrusionOk="0">
                  <a:moveTo>
                    <a:pt x="0" y="4260"/>
                  </a:moveTo>
                  <a:lnTo>
                    <a:pt x="78397" y="2776"/>
                  </a:lnTo>
                  <a:cubicBezTo>
                    <a:pt x="79598" y="2776"/>
                    <a:pt x="81010" y="2565"/>
                    <a:pt x="81505" y="1505"/>
                  </a:cubicBezTo>
                  <a:cubicBezTo>
                    <a:pt x="81999" y="446"/>
                    <a:pt x="79881" y="-684"/>
                    <a:pt x="79739" y="516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40"/>
            <p:cNvSpPr/>
            <p:nvPr/>
          </p:nvSpPr>
          <p:spPr>
            <a:xfrm>
              <a:off x="6548585" y="4692892"/>
              <a:ext cx="97325" cy="45272"/>
            </a:xfrm>
            <a:custGeom>
              <a:avLst/>
              <a:gdLst/>
              <a:ahLst/>
              <a:cxnLst/>
              <a:rect l="l" t="t" r="r" b="b"/>
              <a:pathLst>
                <a:path w="97325" h="45272" extrusionOk="0">
                  <a:moveTo>
                    <a:pt x="0" y="0"/>
                  </a:moveTo>
                  <a:cubicBezTo>
                    <a:pt x="33336" y="13137"/>
                    <a:pt x="65826" y="28251"/>
                    <a:pt x="97325" y="45273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8" name="Google Shape;1088;p40"/>
          <p:cNvGrpSpPr/>
          <p:nvPr/>
        </p:nvGrpSpPr>
        <p:grpSpPr>
          <a:xfrm rot="-10521073" flipH="1">
            <a:off x="9721970" y="2058292"/>
            <a:ext cx="1488808" cy="3587076"/>
            <a:chOff x="8686327" y="1939200"/>
            <a:chExt cx="788140" cy="2965544"/>
          </a:xfrm>
        </p:grpSpPr>
        <p:sp>
          <p:nvSpPr>
            <p:cNvPr id="1089" name="Google Shape;1089;p40"/>
            <p:cNvSpPr/>
            <p:nvPr/>
          </p:nvSpPr>
          <p:spPr>
            <a:xfrm rot="10800000">
              <a:off x="8686327" y="4513840"/>
              <a:ext cx="202208" cy="390904"/>
            </a:xfrm>
            <a:custGeom>
              <a:avLst/>
              <a:gdLst/>
              <a:ahLst/>
              <a:cxnLst/>
              <a:rect l="l" t="t" r="r" b="b"/>
              <a:pathLst>
                <a:path w="202208" h="390904" extrusionOk="0">
                  <a:moveTo>
                    <a:pt x="202209" y="390904"/>
                  </a:moveTo>
                  <a:lnTo>
                    <a:pt x="63989" y="160091"/>
                  </a:lnTo>
                  <a:cubicBezTo>
                    <a:pt x="35526" y="112559"/>
                    <a:pt x="6356" y="63119"/>
                    <a:pt x="0" y="8029"/>
                  </a:cubicBezTo>
                  <a:cubicBezTo>
                    <a:pt x="5015" y="-1435"/>
                    <a:pt x="19211" y="-2142"/>
                    <a:pt x="28110" y="3862"/>
                  </a:cubicBezTo>
                  <a:cubicBezTo>
                    <a:pt x="37009" y="9865"/>
                    <a:pt x="41741" y="20106"/>
                    <a:pt x="46120" y="29853"/>
                  </a:cubicBezTo>
                  <a:cubicBezTo>
                    <a:pt x="100433" y="151404"/>
                    <a:pt x="154676" y="272885"/>
                    <a:pt x="202209" y="390904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0"/>
            <p:cNvSpPr/>
            <p:nvPr/>
          </p:nvSpPr>
          <p:spPr>
            <a:xfrm>
              <a:off x="9009593" y="4100995"/>
              <a:ext cx="403075" cy="194909"/>
            </a:xfrm>
            <a:custGeom>
              <a:avLst/>
              <a:gdLst/>
              <a:ahLst/>
              <a:cxnLst/>
              <a:rect l="l" t="t" r="r" b="b"/>
              <a:pathLst>
                <a:path w="403075" h="194909" extrusionOk="0">
                  <a:moveTo>
                    <a:pt x="70" y="71"/>
                  </a:moveTo>
                  <a:cubicBezTo>
                    <a:pt x="63071" y="63495"/>
                    <a:pt x="136736" y="116395"/>
                    <a:pt x="216970" y="155806"/>
                  </a:cubicBezTo>
                  <a:cubicBezTo>
                    <a:pt x="274814" y="184269"/>
                    <a:pt x="340993" y="206022"/>
                    <a:pt x="403075" y="188789"/>
                  </a:cubicBezTo>
                  <a:cubicBezTo>
                    <a:pt x="395800" y="160962"/>
                    <a:pt x="372281" y="139773"/>
                    <a:pt x="346219" y="127413"/>
                  </a:cubicBezTo>
                  <a:cubicBezTo>
                    <a:pt x="320158" y="115053"/>
                    <a:pt x="291483" y="110109"/>
                    <a:pt x="263372" y="103611"/>
                  </a:cubicBezTo>
                  <a:cubicBezTo>
                    <a:pt x="168943" y="81929"/>
                    <a:pt x="78750" y="4223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0"/>
            <p:cNvSpPr/>
            <p:nvPr/>
          </p:nvSpPr>
          <p:spPr>
            <a:xfrm flipH="1">
              <a:off x="9038010" y="3448295"/>
              <a:ext cx="436457" cy="94475"/>
            </a:xfrm>
            <a:custGeom>
              <a:avLst/>
              <a:gdLst/>
              <a:ahLst/>
              <a:cxnLst/>
              <a:rect l="l" t="t" r="r" b="b"/>
              <a:pathLst>
                <a:path w="436457" h="94475" extrusionOk="0">
                  <a:moveTo>
                    <a:pt x="436458" y="22343"/>
                  </a:moveTo>
                  <a:cubicBezTo>
                    <a:pt x="393657" y="46498"/>
                    <a:pt x="350079" y="70935"/>
                    <a:pt x="302194" y="81812"/>
                  </a:cubicBezTo>
                  <a:cubicBezTo>
                    <a:pt x="275708" y="87816"/>
                    <a:pt x="248516" y="89511"/>
                    <a:pt x="221395" y="91206"/>
                  </a:cubicBezTo>
                  <a:cubicBezTo>
                    <a:pt x="160372" y="95020"/>
                    <a:pt x="98078" y="98693"/>
                    <a:pt x="39103" y="82448"/>
                  </a:cubicBezTo>
                  <a:cubicBezTo>
                    <a:pt x="23777" y="78210"/>
                    <a:pt x="7038" y="71006"/>
                    <a:pt x="1600" y="56033"/>
                  </a:cubicBezTo>
                  <a:cubicBezTo>
                    <a:pt x="-3485" y="41907"/>
                    <a:pt x="4142" y="25592"/>
                    <a:pt x="16149" y="16552"/>
                  </a:cubicBezTo>
                  <a:cubicBezTo>
                    <a:pt x="28156" y="7511"/>
                    <a:pt x="43482" y="4263"/>
                    <a:pt x="58385" y="2426"/>
                  </a:cubicBezTo>
                  <a:cubicBezTo>
                    <a:pt x="180713" y="-12618"/>
                    <a:pt x="303324" y="48264"/>
                    <a:pt x="436458" y="22343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40"/>
            <p:cNvSpPr/>
            <p:nvPr/>
          </p:nvSpPr>
          <p:spPr>
            <a:xfrm>
              <a:off x="8981341" y="2513145"/>
              <a:ext cx="453529" cy="344228"/>
            </a:xfrm>
            <a:custGeom>
              <a:avLst/>
              <a:gdLst/>
              <a:ahLst/>
              <a:cxnLst/>
              <a:rect l="l" t="t" r="r" b="b"/>
              <a:pathLst>
                <a:path w="453529" h="344228" extrusionOk="0">
                  <a:moveTo>
                    <a:pt x="0" y="344228"/>
                  </a:moveTo>
                  <a:cubicBezTo>
                    <a:pt x="77691" y="207563"/>
                    <a:pt x="195075" y="93781"/>
                    <a:pt x="334142" y="20539"/>
                  </a:cubicBezTo>
                  <a:cubicBezTo>
                    <a:pt x="352435" y="10863"/>
                    <a:pt x="371716" y="1752"/>
                    <a:pt x="392340" y="198"/>
                  </a:cubicBezTo>
                  <a:cubicBezTo>
                    <a:pt x="412963" y="-1356"/>
                    <a:pt x="435493" y="6202"/>
                    <a:pt x="446582" y="23717"/>
                  </a:cubicBezTo>
                  <a:cubicBezTo>
                    <a:pt x="459083" y="43564"/>
                    <a:pt x="453504" y="70685"/>
                    <a:pt x="439449" y="89472"/>
                  </a:cubicBezTo>
                  <a:cubicBezTo>
                    <a:pt x="425394" y="108259"/>
                    <a:pt x="404558" y="120549"/>
                    <a:pt x="384288" y="132273"/>
                  </a:cubicBezTo>
                  <a:cubicBezTo>
                    <a:pt x="259629" y="204384"/>
                    <a:pt x="134052" y="274942"/>
                    <a:pt x="70" y="344228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40"/>
            <p:cNvSpPr/>
            <p:nvPr/>
          </p:nvSpPr>
          <p:spPr>
            <a:xfrm>
              <a:off x="8735767" y="1939200"/>
              <a:ext cx="143235" cy="437689"/>
            </a:xfrm>
            <a:custGeom>
              <a:avLst/>
              <a:gdLst/>
              <a:ahLst/>
              <a:cxnLst/>
              <a:rect l="l" t="t" r="r" b="b"/>
              <a:pathLst>
                <a:path w="143235" h="437689" extrusionOk="0">
                  <a:moveTo>
                    <a:pt x="0" y="437690"/>
                  </a:moveTo>
                  <a:cubicBezTo>
                    <a:pt x="7698" y="296998"/>
                    <a:pt x="40611" y="157649"/>
                    <a:pt x="96690" y="28329"/>
                  </a:cubicBezTo>
                  <a:cubicBezTo>
                    <a:pt x="103612" y="12296"/>
                    <a:pt x="119644" y="-6703"/>
                    <a:pt x="134617" y="2337"/>
                  </a:cubicBezTo>
                  <a:cubicBezTo>
                    <a:pt x="146271" y="9400"/>
                    <a:pt x="143940" y="26704"/>
                    <a:pt x="140126" y="39700"/>
                  </a:cubicBezTo>
                  <a:cubicBezTo>
                    <a:pt x="99657" y="177142"/>
                    <a:pt x="54242" y="313102"/>
                    <a:pt x="0" y="437619"/>
                  </a:cubicBezTo>
                  <a:close/>
                </a:path>
              </a:pathLst>
            </a:custGeom>
            <a:solidFill>
              <a:schemeClr val="accent3"/>
            </a:solidFill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D7DDDD"/>
      </a:lt1>
      <a:dk2>
        <a:srgbClr val="434343"/>
      </a:dk2>
      <a:lt2>
        <a:srgbClr val="FEDA60"/>
      </a:lt2>
      <a:accent1>
        <a:srgbClr val="353535"/>
      </a:accent1>
      <a:accent2>
        <a:srgbClr val="FEDA60"/>
      </a:accent2>
      <a:accent3>
        <a:srgbClr val="000000"/>
      </a:accent3>
      <a:accent4>
        <a:srgbClr val="FFFFFF"/>
      </a:accent4>
      <a:accent5>
        <a:srgbClr val="FFFF00"/>
      </a:accent5>
      <a:accent6>
        <a:srgbClr val="0000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557</Words>
  <Application>Microsoft Office PowerPoint</Application>
  <PresentationFormat>Произвольный</PresentationFormat>
  <Paragraphs>103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Roboto Medium</vt:lpstr>
      <vt:lpstr>Calibri</vt:lpstr>
      <vt:lpstr>Poppins</vt:lpstr>
      <vt:lpstr>Homemade Apple</vt:lpstr>
      <vt:lpstr>Roboto</vt:lpstr>
      <vt:lpstr>Griffy</vt:lpstr>
      <vt:lpstr>Times New Roman</vt:lpstr>
      <vt:lpstr>Abril Fatface</vt:lpstr>
      <vt:lpstr>Aldrich</vt:lpstr>
      <vt:lpstr>SlidesMania</vt:lpstr>
      <vt:lpstr>     Конкурс моделей наставничества педагогических работников Югры  в 2024 году </vt:lpstr>
      <vt:lpstr>ПРАКТИКА  СОПРОВОЖДЕНИЯ МОЛОДОГО ПЕДАГОГА #УСПЕШНЫЙ СТАРТ  Срок реализации:февраль, 2023г - настоящее время</vt:lpstr>
      <vt:lpstr>ЦЕЛЕВАЯ АУДИТОРИЯ</vt:lpstr>
      <vt:lpstr>ЦЕЛЕВАЯ АУДИТОРИЯ</vt:lpstr>
      <vt:lpstr>РЕШАЕМАЯ ПРОБЛЕМА</vt:lpstr>
      <vt:lpstr>ПРЕДМЕТ НАСТАВНИЧЕСТВА</vt:lpstr>
      <vt:lpstr>ФОРМЫ СОТРУДНИЧЕСТВА</vt:lpstr>
      <vt:lpstr>ДЕЙСТВУЮЩИЕ ЛИЦА ПРАКТИКИ</vt:lpstr>
      <vt:lpstr>01 Дискуссионные площадки</vt:lpstr>
      <vt:lpstr>01 Общественная деятельность</vt:lpstr>
      <vt:lpstr>ДОРОЖНАЯ КАРТА НАСТАВЛЯЕМОГО</vt:lpstr>
      <vt:lpstr>ВНУТРЕННИЕ ЛОКАЛЬНЫЕ НОРМАТИВНЫЕ ДОКУМЕНТЫ</vt:lpstr>
      <vt:lpstr>Презентация PowerPoint</vt:lpstr>
      <vt:lpstr>Презентация PowerPoint</vt:lpstr>
      <vt:lpstr>РЕЗУЛЬТАТЫ РЕАЛИЗАЦИИ ПРАКТИКИ НАСТАВНИЧЕСТВА</vt:lpstr>
      <vt:lpstr>ДОСТИЖЕНИЯ НАСТАВЛЯЕМОГО  (2023-2024г)</vt:lpstr>
      <vt:lpstr>ИСПОЛЬЗОВАННЫЕ РЕСУРСЫ И УСЛОВИЯ ДЛЯ РЕАЛИЗАЦИИ МОДЕЛИ</vt:lpstr>
      <vt:lpstr>ТИРАЖИРОВАНИЕ ПРАКТИКИ</vt:lpstr>
      <vt:lpstr>ЗРЕЛОСТЬ МОДЕЛИ НАСТАВНИЧЕСТВА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моделей наставничества педагогических работников Югры  в 2024 году</dc:title>
  <dc:creator>Администратор</dc:creator>
  <cp:lastModifiedBy>User</cp:lastModifiedBy>
  <cp:revision>14</cp:revision>
  <dcterms:modified xsi:type="dcterms:W3CDTF">2024-10-04T04:07:17Z</dcterms:modified>
</cp:coreProperties>
</file>