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sldIdLst>
    <p:sldId id="257" r:id="rId2"/>
    <p:sldId id="258" r:id="rId3"/>
    <p:sldId id="260" r:id="rId4"/>
    <p:sldId id="266" r:id="rId5"/>
    <p:sldId id="269" r:id="rId6"/>
    <p:sldId id="265" r:id="rId7"/>
    <p:sldId id="270" r:id="rId8"/>
    <p:sldId id="268" r:id="rId9"/>
    <p:sldId id="272" r:id="rId10"/>
    <p:sldId id="273" r:id="rId11"/>
    <p:sldId id="271" r:id="rId12"/>
    <p:sldId id="274" r:id="rId13"/>
    <p:sldId id="284" r:id="rId14"/>
    <p:sldId id="275" r:id="rId15"/>
    <p:sldId id="278" r:id="rId16"/>
    <p:sldId id="277" r:id="rId17"/>
    <p:sldId id="279" r:id="rId18"/>
    <p:sldId id="280" r:id="rId19"/>
    <p:sldId id="282" r:id="rId20"/>
    <p:sldId id="28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  <a:srgbClr val="63DB6E"/>
    <a:srgbClr val="43E2F7"/>
    <a:srgbClr val="76C8A5"/>
    <a:srgbClr val="660066"/>
    <a:srgbClr val="66FFCC"/>
    <a:srgbClr val="00FF99"/>
    <a:srgbClr val="48D5E8"/>
    <a:srgbClr val="CC66FF"/>
    <a:srgbClr val="C1D66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102" y="-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Relationship Id="rId4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</c:trendline>
          <c:cat>
            <c:strRef>
              <c:f>Лист1!$A$2:$A$5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23</c:v>
                </c:pt>
                <c:pt idx="1">
                  <c:v>21</c:v>
                </c:pt>
              </c:numCache>
            </c:numRef>
          </c:val>
        </c:ser>
        <c:dLbls>
          <c:showVal val="1"/>
        </c:dLbls>
        <c:gapWidth val="219"/>
        <c:overlap val="-27"/>
        <c:axId val="113556480"/>
        <c:axId val="136832128"/>
      </c:barChart>
      <c:catAx>
        <c:axId val="113556480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dirty="0" smtClean="0">
                    <a:solidFill>
                      <a:srgbClr val="66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2022-2023</a:t>
                </a:r>
                <a:r>
                  <a:rPr lang="ru-RU" sz="1400" baseline="0" dirty="0" smtClean="0">
                    <a:solidFill>
                      <a:srgbClr val="66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учебный год       2023-2024 учебный год</a:t>
                </a:r>
                <a:endParaRPr lang="ru-RU" sz="1400" dirty="0">
                  <a:solidFill>
                    <a:srgbClr val="66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5.0454552880060115E-2"/>
              <c:y val="0.92183861285182689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832128"/>
        <c:crosses val="autoZero"/>
        <c:auto val="1"/>
        <c:lblAlgn val="ctr"/>
        <c:lblOffset val="100"/>
      </c:catAx>
      <c:valAx>
        <c:axId val="1368321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dirty="0" smtClean="0">
                    <a:solidFill>
                      <a:srgbClr val="66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Количество человек</a:t>
                </a:r>
                <a:endParaRPr lang="ru-RU" sz="1400" dirty="0">
                  <a:solidFill>
                    <a:srgbClr val="66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556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6250809075901718"/>
          <c:y val="0"/>
          <c:w val="0.82381119657129964"/>
          <c:h val="0.59571854242067468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2022-2023 учебный год </c:v>
                </c:pt>
                <c:pt idx="1">
                  <c:v>2023-2024 учебный год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18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2022-2023 учебный год </c:v>
                </c:pt>
                <c:pt idx="1">
                  <c:v>2023-2024 учебный год 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2"/>
                <c:pt idx="0">
                  <c:v>2022-2023 учебный год </c:v>
                </c:pt>
                <c:pt idx="1">
                  <c:v>2023-2024 учебный год 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</c:numCache>
            </c:numRef>
          </c:val>
        </c:ser>
        <c:dLbls>
          <c:showVal val="1"/>
        </c:dLbls>
        <c:gapWidth val="182"/>
        <c:axId val="136822144"/>
        <c:axId val="137045120"/>
      </c:barChart>
      <c:catAx>
        <c:axId val="13682214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7045120"/>
        <c:crosses val="autoZero"/>
        <c:auto val="1"/>
        <c:lblAlgn val="ctr"/>
        <c:lblOffset val="100"/>
      </c:catAx>
      <c:valAx>
        <c:axId val="137045120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 dirty="0" smtClean="0">
                    <a:solidFill>
                      <a:srgbClr val="66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Количество</a:t>
                </a:r>
                <a:r>
                  <a:rPr lang="ru-RU" sz="1400" baseline="0" dirty="0" smtClean="0">
                    <a:solidFill>
                      <a:srgbClr val="66006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человек </a:t>
                </a:r>
                <a:endParaRPr lang="ru-RU" sz="1400" dirty="0">
                  <a:solidFill>
                    <a:srgbClr val="66006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45255536417322834"/>
              <c:y val="0.87711645687029671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82214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F0A254-889B-46AA-BF82-5F8B5751BC40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E1929BD-C1B5-483F-91D9-C95A911ADFC6}">
      <dgm:prSet phldrT="[Текст]" phldr="1"/>
      <dgm:spPr>
        <a:solidFill>
          <a:srgbClr val="43E2F7"/>
        </a:solidFill>
      </dgm:spPr>
      <dgm:t>
        <a:bodyPr/>
        <a:lstStyle/>
        <a:p>
          <a:endParaRPr lang="ru-RU" dirty="0"/>
        </a:p>
      </dgm:t>
    </dgm:pt>
    <dgm:pt modelId="{CA91FB50-50EB-4E82-9B23-79DB0292FC8B}" type="parTrans" cxnId="{308DF408-FA2F-4AD6-8458-4F6E6641C687}">
      <dgm:prSet/>
      <dgm:spPr/>
      <dgm:t>
        <a:bodyPr/>
        <a:lstStyle/>
        <a:p>
          <a:endParaRPr lang="ru-RU"/>
        </a:p>
      </dgm:t>
    </dgm:pt>
    <dgm:pt modelId="{68A285A5-9E91-482F-8BA6-CD3E8F13F40B}" type="sibTrans" cxnId="{308DF408-FA2F-4AD6-8458-4F6E6641C687}">
      <dgm:prSet/>
      <dgm:spPr/>
      <dgm:t>
        <a:bodyPr/>
        <a:lstStyle/>
        <a:p>
          <a:endParaRPr lang="ru-RU"/>
        </a:p>
      </dgm:t>
    </dgm:pt>
    <dgm:pt modelId="{81C0EA14-57CD-477E-A25D-40C1577DF979}">
      <dgm:prSet phldrT="[Текст]" custT="1"/>
      <dgm:spPr/>
      <dgm:t>
        <a:bodyPr/>
        <a:lstStyle/>
        <a:p>
          <a:pPr algn="ctr"/>
          <a:endParaRPr lang="ru-RU" sz="3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ru-RU"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Передача знаний и умений</a:t>
          </a:r>
        </a:p>
      </dgm:t>
    </dgm:pt>
    <dgm:pt modelId="{A4A52624-0F3F-4033-9BF1-F2856DBD3E14}" type="parTrans" cxnId="{E2432BD8-4098-4B4B-ADC9-CEC946A1C060}">
      <dgm:prSet/>
      <dgm:spPr/>
      <dgm:t>
        <a:bodyPr/>
        <a:lstStyle/>
        <a:p>
          <a:endParaRPr lang="ru-RU"/>
        </a:p>
      </dgm:t>
    </dgm:pt>
    <dgm:pt modelId="{B9808024-527F-4696-8E8C-96A6E4A181BE}" type="sibTrans" cxnId="{E2432BD8-4098-4B4B-ADC9-CEC946A1C060}">
      <dgm:prSet/>
      <dgm:spPr/>
      <dgm:t>
        <a:bodyPr/>
        <a:lstStyle/>
        <a:p>
          <a:endParaRPr lang="ru-RU"/>
        </a:p>
      </dgm:t>
    </dgm:pt>
    <dgm:pt modelId="{ED48087A-F48A-4D9B-8812-63AFEC48AD34}">
      <dgm:prSet phldrT="[Текст]" phldr="1"/>
      <dgm:spPr>
        <a:solidFill>
          <a:srgbClr val="00FF99"/>
        </a:solidFill>
      </dgm:spPr>
      <dgm:t>
        <a:bodyPr/>
        <a:lstStyle/>
        <a:p>
          <a:endParaRPr lang="ru-RU" dirty="0"/>
        </a:p>
      </dgm:t>
    </dgm:pt>
    <dgm:pt modelId="{7A1DB30D-F647-45A8-B357-E8810B10390E}" type="parTrans" cxnId="{053F82FC-700A-4E13-88D4-846A68281ABB}">
      <dgm:prSet/>
      <dgm:spPr/>
      <dgm:t>
        <a:bodyPr/>
        <a:lstStyle/>
        <a:p>
          <a:endParaRPr lang="ru-RU"/>
        </a:p>
      </dgm:t>
    </dgm:pt>
    <dgm:pt modelId="{EA13E2F9-C25B-47F0-A972-CD791E25DF92}" type="sibTrans" cxnId="{053F82FC-700A-4E13-88D4-846A68281ABB}">
      <dgm:prSet/>
      <dgm:spPr/>
      <dgm:t>
        <a:bodyPr/>
        <a:lstStyle/>
        <a:p>
          <a:endParaRPr lang="ru-RU"/>
        </a:p>
      </dgm:t>
    </dgm:pt>
    <dgm:pt modelId="{7550F2A4-F311-4FAE-9283-6A94553D902A}">
      <dgm:prSet phldrT="[Текст]" custT="1"/>
      <dgm:spPr>
        <a:solidFill>
          <a:srgbClr val="66FFCC"/>
        </a:solidFill>
      </dgm:spPr>
      <dgm:t>
        <a:bodyPr/>
        <a:lstStyle/>
        <a:p>
          <a:pPr algn="l"/>
          <a:endParaRPr lang="ru-RU" sz="3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ru-RU"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Передача нового опыта</a:t>
          </a:r>
        </a:p>
      </dgm:t>
    </dgm:pt>
    <dgm:pt modelId="{D061A68A-1689-4202-9989-26747D163A20}" type="parTrans" cxnId="{00B4FF16-8156-4107-A5CF-28FE317BA7C1}">
      <dgm:prSet/>
      <dgm:spPr/>
      <dgm:t>
        <a:bodyPr/>
        <a:lstStyle/>
        <a:p>
          <a:endParaRPr lang="ru-RU"/>
        </a:p>
      </dgm:t>
    </dgm:pt>
    <dgm:pt modelId="{45E3FEDD-1EBF-4550-956A-06EC1B88F3AA}" type="sibTrans" cxnId="{00B4FF16-8156-4107-A5CF-28FE317BA7C1}">
      <dgm:prSet/>
      <dgm:spPr/>
      <dgm:t>
        <a:bodyPr/>
        <a:lstStyle/>
        <a:p>
          <a:endParaRPr lang="ru-RU"/>
        </a:p>
      </dgm:t>
    </dgm:pt>
    <dgm:pt modelId="{C241EEBA-D6E4-49DE-8CAC-6578888BBF17}">
      <dgm:prSet phldrT="[Текст]" phldr="1"/>
      <dgm:spPr>
        <a:solidFill>
          <a:srgbClr val="CC99FF"/>
        </a:solidFill>
      </dgm:spPr>
      <dgm:t>
        <a:bodyPr/>
        <a:lstStyle/>
        <a:p>
          <a:endParaRPr lang="ru-RU"/>
        </a:p>
      </dgm:t>
    </dgm:pt>
    <dgm:pt modelId="{69C35E90-4BBB-4B46-8243-22EAB4E58841}" type="parTrans" cxnId="{3F7609FF-DC1B-46D2-B152-0928F9A297D4}">
      <dgm:prSet/>
      <dgm:spPr/>
      <dgm:t>
        <a:bodyPr/>
        <a:lstStyle/>
        <a:p>
          <a:endParaRPr lang="ru-RU"/>
        </a:p>
      </dgm:t>
    </dgm:pt>
    <dgm:pt modelId="{836D334C-2654-40B3-8350-73A2B3A54278}" type="sibTrans" cxnId="{3F7609FF-DC1B-46D2-B152-0928F9A297D4}">
      <dgm:prSet/>
      <dgm:spPr/>
      <dgm:t>
        <a:bodyPr/>
        <a:lstStyle/>
        <a:p>
          <a:endParaRPr lang="ru-RU"/>
        </a:p>
      </dgm:t>
    </dgm:pt>
    <dgm:pt modelId="{1FDEE704-0B03-479C-BCB8-4162F8B95990}">
      <dgm:prSet phldrT="[Текст]" custT="1"/>
      <dgm:spPr>
        <a:solidFill>
          <a:srgbClr val="CC66FF"/>
        </a:solidFill>
      </dgm:spPr>
      <dgm:t>
        <a:bodyPr/>
        <a:lstStyle/>
        <a:p>
          <a:pPr algn="ctr"/>
          <a:endParaRPr lang="ru-RU" sz="3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ru-RU"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 личных и профессиональных задач </a:t>
          </a:r>
        </a:p>
      </dgm:t>
    </dgm:pt>
    <dgm:pt modelId="{EA6ED245-2183-423D-B675-29EDBE0C209E}" type="parTrans" cxnId="{841B7814-EDD1-4FBE-AEF7-6BF7B8079DDE}">
      <dgm:prSet/>
      <dgm:spPr/>
      <dgm:t>
        <a:bodyPr/>
        <a:lstStyle/>
        <a:p>
          <a:endParaRPr lang="ru-RU"/>
        </a:p>
      </dgm:t>
    </dgm:pt>
    <dgm:pt modelId="{95A835E4-DEB6-43C8-A4BD-587D3F085F73}" type="sibTrans" cxnId="{841B7814-EDD1-4FBE-AEF7-6BF7B8079DDE}">
      <dgm:prSet/>
      <dgm:spPr/>
      <dgm:t>
        <a:bodyPr/>
        <a:lstStyle/>
        <a:p>
          <a:endParaRPr lang="ru-RU"/>
        </a:p>
      </dgm:t>
    </dgm:pt>
    <dgm:pt modelId="{D7FC8F3B-E099-4310-947B-A3BD7646042E}" type="pres">
      <dgm:prSet presAssocID="{FDF0A254-889B-46AA-BF82-5F8B5751BC4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A41514-CADD-444F-BB7B-DBB21B42EF34}" type="pres">
      <dgm:prSet presAssocID="{8E1929BD-C1B5-483F-91D9-C95A911ADFC6}" presName="compositeNode" presStyleCnt="0">
        <dgm:presLayoutVars>
          <dgm:bulletEnabled val="1"/>
        </dgm:presLayoutVars>
      </dgm:prSet>
      <dgm:spPr/>
    </dgm:pt>
    <dgm:pt modelId="{7AE97E3D-9EE9-4E6A-BB14-CE6BEDBD730B}" type="pres">
      <dgm:prSet presAssocID="{8E1929BD-C1B5-483F-91D9-C95A911ADFC6}" presName="bgRect" presStyleLbl="node1" presStyleIdx="0" presStyleCnt="3"/>
      <dgm:spPr/>
      <dgm:t>
        <a:bodyPr/>
        <a:lstStyle/>
        <a:p>
          <a:endParaRPr lang="ru-RU"/>
        </a:p>
      </dgm:t>
    </dgm:pt>
    <dgm:pt modelId="{23A8C3A7-C9F8-482C-A566-6B384C02DF88}" type="pres">
      <dgm:prSet presAssocID="{8E1929BD-C1B5-483F-91D9-C95A911ADFC6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0A83B3-CD29-4D90-AB52-9E3FAD0A21CD}" type="pres">
      <dgm:prSet presAssocID="{8E1929BD-C1B5-483F-91D9-C95A911ADFC6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D17051-E5CF-4B26-823B-85B01332983B}" type="pres">
      <dgm:prSet presAssocID="{68A285A5-9E91-482F-8BA6-CD3E8F13F40B}" presName="hSp" presStyleCnt="0"/>
      <dgm:spPr/>
    </dgm:pt>
    <dgm:pt modelId="{8A3E5BE2-7231-4094-85BF-3BD36D1D46F4}" type="pres">
      <dgm:prSet presAssocID="{68A285A5-9E91-482F-8BA6-CD3E8F13F40B}" presName="vProcSp" presStyleCnt="0"/>
      <dgm:spPr/>
    </dgm:pt>
    <dgm:pt modelId="{A68599EA-FB35-4F7E-96A6-899809779422}" type="pres">
      <dgm:prSet presAssocID="{68A285A5-9E91-482F-8BA6-CD3E8F13F40B}" presName="vSp1" presStyleCnt="0"/>
      <dgm:spPr/>
    </dgm:pt>
    <dgm:pt modelId="{216A26E0-C53C-430B-B2CF-3908A13B1054}" type="pres">
      <dgm:prSet presAssocID="{68A285A5-9E91-482F-8BA6-CD3E8F13F40B}" presName="simulatedConn" presStyleLbl="solidFgAcc1" presStyleIdx="0" presStyleCnt="2"/>
      <dgm:spPr/>
    </dgm:pt>
    <dgm:pt modelId="{2581E233-21CC-4E13-96FC-3FB6EA7F122B}" type="pres">
      <dgm:prSet presAssocID="{68A285A5-9E91-482F-8BA6-CD3E8F13F40B}" presName="vSp2" presStyleCnt="0"/>
      <dgm:spPr/>
    </dgm:pt>
    <dgm:pt modelId="{E4094F02-AFC7-46F0-BB03-A15E0F6D89A4}" type="pres">
      <dgm:prSet presAssocID="{68A285A5-9E91-482F-8BA6-CD3E8F13F40B}" presName="sibTrans" presStyleCnt="0"/>
      <dgm:spPr/>
    </dgm:pt>
    <dgm:pt modelId="{7D715517-7DC1-4D9F-BD86-B964D9721334}" type="pres">
      <dgm:prSet presAssocID="{ED48087A-F48A-4D9B-8812-63AFEC48AD34}" presName="compositeNode" presStyleCnt="0">
        <dgm:presLayoutVars>
          <dgm:bulletEnabled val="1"/>
        </dgm:presLayoutVars>
      </dgm:prSet>
      <dgm:spPr/>
    </dgm:pt>
    <dgm:pt modelId="{B18725E4-55C6-4B18-8FC7-2E45CA07EF46}" type="pres">
      <dgm:prSet presAssocID="{ED48087A-F48A-4D9B-8812-63AFEC48AD34}" presName="bgRect" presStyleLbl="node1" presStyleIdx="1" presStyleCnt="3" custLinFactNeighborY="514"/>
      <dgm:spPr/>
      <dgm:t>
        <a:bodyPr/>
        <a:lstStyle/>
        <a:p>
          <a:endParaRPr lang="ru-RU"/>
        </a:p>
      </dgm:t>
    </dgm:pt>
    <dgm:pt modelId="{4A065448-76F0-4AA8-BE7D-2C1A654E3D81}" type="pres">
      <dgm:prSet presAssocID="{ED48087A-F48A-4D9B-8812-63AFEC48AD3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35175D-F497-4AA4-B381-D50BFB22BEF3}" type="pres">
      <dgm:prSet presAssocID="{ED48087A-F48A-4D9B-8812-63AFEC48AD3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10D6D9-CC55-4DE8-84DB-46CFE15043C9}" type="pres">
      <dgm:prSet presAssocID="{EA13E2F9-C25B-47F0-A972-CD791E25DF92}" presName="hSp" presStyleCnt="0"/>
      <dgm:spPr/>
    </dgm:pt>
    <dgm:pt modelId="{6A7C4617-9D9E-4EF1-BBF3-9597F7816FD5}" type="pres">
      <dgm:prSet presAssocID="{EA13E2F9-C25B-47F0-A972-CD791E25DF92}" presName="vProcSp" presStyleCnt="0"/>
      <dgm:spPr/>
    </dgm:pt>
    <dgm:pt modelId="{9D62A006-D807-4E71-BB7A-42114BCC473A}" type="pres">
      <dgm:prSet presAssocID="{EA13E2F9-C25B-47F0-A972-CD791E25DF92}" presName="vSp1" presStyleCnt="0"/>
      <dgm:spPr/>
    </dgm:pt>
    <dgm:pt modelId="{33D4B87F-66F7-4168-AD59-FBA471AF4D75}" type="pres">
      <dgm:prSet presAssocID="{EA13E2F9-C25B-47F0-A972-CD791E25DF92}" presName="simulatedConn" presStyleLbl="solidFgAcc1" presStyleIdx="1" presStyleCnt="2"/>
      <dgm:spPr/>
    </dgm:pt>
    <dgm:pt modelId="{0B287F52-A29F-4D1B-8514-E917883D2B62}" type="pres">
      <dgm:prSet presAssocID="{EA13E2F9-C25B-47F0-A972-CD791E25DF92}" presName="vSp2" presStyleCnt="0"/>
      <dgm:spPr/>
    </dgm:pt>
    <dgm:pt modelId="{B757091A-1093-4BDC-8F25-F1C88D6A30CD}" type="pres">
      <dgm:prSet presAssocID="{EA13E2F9-C25B-47F0-A972-CD791E25DF92}" presName="sibTrans" presStyleCnt="0"/>
      <dgm:spPr/>
    </dgm:pt>
    <dgm:pt modelId="{82B68033-36F8-4D08-9B85-F9E85FE0A30D}" type="pres">
      <dgm:prSet presAssocID="{C241EEBA-D6E4-49DE-8CAC-6578888BBF17}" presName="compositeNode" presStyleCnt="0">
        <dgm:presLayoutVars>
          <dgm:bulletEnabled val="1"/>
        </dgm:presLayoutVars>
      </dgm:prSet>
      <dgm:spPr/>
    </dgm:pt>
    <dgm:pt modelId="{3749E4C5-F0EF-403B-A76D-6D5B5AA9C438}" type="pres">
      <dgm:prSet presAssocID="{C241EEBA-D6E4-49DE-8CAC-6578888BBF17}" presName="bgRect" presStyleLbl="node1" presStyleIdx="2" presStyleCnt="3"/>
      <dgm:spPr/>
      <dgm:t>
        <a:bodyPr/>
        <a:lstStyle/>
        <a:p>
          <a:endParaRPr lang="ru-RU"/>
        </a:p>
      </dgm:t>
    </dgm:pt>
    <dgm:pt modelId="{B4F154D5-193B-4F26-9193-9361BE13D2A7}" type="pres">
      <dgm:prSet presAssocID="{C241EEBA-D6E4-49DE-8CAC-6578888BBF17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6E6F2-12FD-425A-86C4-DB0D1ED21B32}" type="pres">
      <dgm:prSet presAssocID="{C241EEBA-D6E4-49DE-8CAC-6578888BBF17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B51EF0-E260-48C1-8A91-072A6879AAB8}" type="presOf" srcId="{C241EEBA-D6E4-49DE-8CAC-6578888BBF17}" destId="{3749E4C5-F0EF-403B-A76D-6D5B5AA9C438}" srcOrd="0" destOrd="0" presId="urn:microsoft.com/office/officeart/2005/8/layout/hProcess7#1"/>
    <dgm:cxn modelId="{841B7814-EDD1-4FBE-AEF7-6BF7B8079DDE}" srcId="{C241EEBA-D6E4-49DE-8CAC-6578888BBF17}" destId="{1FDEE704-0B03-479C-BCB8-4162F8B95990}" srcOrd="0" destOrd="0" parTransId="{EA6ED245-2183-423D-B675-29EDBE0C209E}" sibTransId="{95A835E4-DEB6-43C8-A4BD-587D3F085F73}"/>
    <dgm:cxn modelId="{E366CEB9-03EE-403D-9099-46E4D4724501}" type="presOf" srcId="{C241EEBA-D6E4-49DE-8CAC-6578888BBF17}" destId="{B4F154D5-193B-4F26-9193-9361BE13D2A7}" srcOrd="1" destOrd="0" presId="urn:microsoft.com/office/officeart/2005/8/layout/hProcess7#1"/>
    <dgm:cxn modelId="{7DBBC651-E562-4B92-BBE9-29B5C2AC4281}" type="presOf" srcId="{7550F2A4-F311-4FAE-9283-6A94553D902A}" destId="{7A35175D-F497-4AA4-B381-D50BFB22BEF3}" srcOrd="0" destOrd="0" presId="urn:microsoft.com/office/officeart/2005/8/layout/hProcess7#1"/>
    <dgm:cxn modelId="{2A9146D0-EE8A-4267-B5C8-D02CA22918F1}" type="presOf" srcId="{81C0EA14-57CD-477E-A25D-40C1577DF979}" destId="{B10A83B3-CD29-4D90-AB52-9E3FAD0A21CD}" srcOrd="0" destOrd="0" presId="urn:microsoft.com/office/officeart/2005/8/layout/hProcess7#1"/>
    <dgm:cxn modelId="{1988414F-BBCA-4488-8768-A110CBCE504A}" type="presOf" srcId="{FDF0A254-889B-46AA-BF82-5F8B5751BC40}" destId="{D7FC8F3B-E099-4310-947B-A3BD7646042E}" srcOrd="0" destOrd="0" presId="urn:microsoft.com/office/officeart/2005/8/layout/hProcess7#1"/>
    <dgm:cxn modelId="{308DF408-FA2F-4AD6-8458-4F6E6641C687}" srcId="{FDF0A254-889B-46AA-BF82-5F8B5751BC40}" destId="{8E1929BD-C1B5-483F-91D9-C95A911ADFC6}" srcOrd="0" destOrd="0" parTransId="{CA91FB50-50EB-4E82-9B23-79DB0292FC8B}" sibTransId="{68A285A5-9E91-482F-8BA6-CD3E8F13F40B}"/>
    <dgm:cxn modelId="{E2432BD8-4098-4B4B-ADC9-CEC946A1C060}" srcId="{8E1929BD-C1B5-483F-91D9-C95A911ADFC6}" destId="{81C0EA14-57CD-477E-A25D-40C1577DF979}" srcOrd="0" destOrd="0" parTransId="{A4A52624-0F3F-4033-9BF1-F2856DBD3E14}" sibTransId="{B9808024-527F-4696-8E8C-96A6E4A181BE}"/>
    <dgm:cxn modelId="{E936A473-0B69-4409-92C4-5228786A74D5}" type="presOf" srcId="{ED48087A-F48A-4D9B-8812-63AFEC48AD34}" destId="{B18725E4-55C6-4B18-8FC7-2E45CA07EF46}" srcOrd="0" destOrd="0" presId="urn:microsoft.com/office/officeart/2005/8/layout/hProcess7#1"/>
    <dgm:cxn modelId="{6FC52B30-39C8-40A9-8F4D-3F15413665C7}" type="presOf" srcId="{8E1929BD-C1B5-483F-91D9-C95A911ADFC6}" destId="{23A8C3A7-C9F8-482C-A566-6B384C02DF88}" srcOrd="1" destOrd="0" presId="urn:microsoft.com/office/officeart/2005/8/layout/hProcess7#1"/>
    <dgm:cxn modelId="{053F82FC-700A-4E13-88D4-846A68281ABB}" srcId="{FDF0A254-889B-46AA-BF82-5F8B5751BC40}" destId="{ED48087A-F48A-4D9B-8812-63AFEC48AD34}" srcOrd="1" destOrd="0" parTransId="{7A1DB30D-F647-45A8-B357-E8810B10390E}" sibTransId="{EA13E2F9-C25B-47F0-A972-CD791E25DF92}"/>
    <dgm:cxn modelId="{7A348C25-DAC9-43E9-AB91-71AEF28173D2}" type="presOf" srcId="{ED48087A-F48A-4D9B-8812-63AFEC48AD34}" destId="{4A065448-76F0-4AA8-BE7D-2C1A654E3D81}" srcOrd="1" destOrd="0" presId="urn:microsoft.com/office/officeart/2005/8/layout/hProcess7#1"/>
    <dgm:cxn modelId="{C73D1E49-7DD0-4B00-AF0C-FE8767F0BB38}" type="presOf" srcId="{1FDEE704-0B03-479C-BCB8-4162F8B95990}" destId="{7B16E6F2-12FD-425A-86C4-DB0D1ED21B32}" srcOrd="0" destOrd="0" presId="urn:microsoft.com/office/officeart/2005/8/layout/hProcess7#1"/>
    <dgm:cxn modelId="{F86E1751-B7C7-44C5-9C96-73AB84E2E5C9}" type="presOf" srcId="{8E1929BD-C1B5-483F-91D9-C95A911ADFC6}" destId="{7AE97E3D-9EE9-4E6A-BB14-CE6BEDBD730B}" srcOrd="0" destOrd="0" presId="urn:microsoft.com/office/officeart/2005/8/layout/hProcess7#1"/>
    <dgm:cxn modelId="{00B4FF16-8156-4107-A5CF-28FE317BA7C1}" srcId="{ED48087A-F48A-4D9B-8812-63AFEC48AD34}" destId="{7550F2A4-F311-4FAE-9283-6A94553D902A}" srcOrd="0" destOrd="0" parTransId="{D061A68A-1689-4202-9989-26747D163A20}" sibTransId="{45E3FEDD-1EBF-4550-956A-06EC1B88F3AA}"/>
    <dgm:cxn modelId="{3F7609FF-DC1B-46D2-B152-0928F9A297D4}" srcId="{FDF0A254-889B-46AA-BF82-5F8B5751BC40}" destId="{C241EEBA-D6E4-49DE-8CAC-6578888BBF17}" srcOrd="2" destOrd="0" parTransId="{69C35E90-4BBB-4B46-8243-22EAB4E58841}" sibTransId="{836D334C-2654-40B3-8350-73A2B3A54278}"/>
    <dgm:cxn modelId="{F0E38592-94B0-4028-B62E-BB354C525450}" type="presParOf" srcId="{D7FC8F3B-E099-4310-947B-A3BD7646042E}" destId="{E6A41514-CADD-444F-BB7B-DBB21B42EF34}" srcOrd="0" destOrd="0" presId="urn:microsoft.com/office/officeart/2005/8/layout/hProcess7#1"/>
    <dgm:cxn modelId="{7C68DA74-CA15-48F1-9C99-AB6F66F6AD87}" type="presParOf" srcId="{E6A41514-CADD-444F-BB7B-DBB21B42EF34}" destId="{7AE97E3D-9EE9-4E6A-BB14-CE6BEDBD730B}" srcOrd="0" destOrd="0" presId="urn:microsoft.com/office/officeart/2005/8/layout/hProcess7#1"/>
    <dgm:cxn modelId="{745367AB-2864-4032-BC5F-476042BE9EE8}" type="presParOf" srcId="{E6A41514-CADD-444F-BB7B-DBB21B42EF34}" destId="{23A8C3A7-C9F8-482C-A566-6B384C02DF88}" srcOrd="1" destOrd="0" presId="urn:microsoft.com/office/officeart/2005/8/layout/hProcess7#1"/>
    <dgm:cxn modelId="{652982E0-FCAA-48DA-B2BF-7D8E7548730D}" type="presParOf" srcId="{E6A41514-CADD-444F-BB7B-DBB21B42EF34}" destId="{B10A83B3-CD29-4D90-AB52-9E3FAD0A21CD}" srcOrd="2" destOrd="0" presId="urn:microsoft.com/office/officeart/2005/8/layout/hProcess7#1"/>
    <dgm:cxn modelId="{4501D1CC-BBE0-4CFD-9F9A-1A5C5587E7DF}" type="presParOf" srcId="{D7FC8F3B-E099-4310-947B-A3BD7646042E}" destId="{15D17051-E5CF-4B26-823B-85B01332983B}" srcOrd="1" destOrd="0" presId="urn:microsoft.com/office/officeart/2005/8/layout/hProcess7#1"/>
    <dgm:cxn modelId="{A176B463-94D3-42C7-B12E-BEB721F3A653}" type="presParOf" srcId="{D7FC8F3B-E099-4310-947B-A3BD7646042E}" destId="{8A3E5BE2-7231-4094-85BF-3BD36D1D46F4}" srcOrd="2" destOrd="0" presId="urn:microsoft.com/office/officeart/2005/8/layout/hProcess7#1"/>
    <dgm:cxn modelId="{5D15D969-2FC1-4C5C-A70E-FD14860CBFFC}" type="presParOf" srcId="{8A3E5BE2-7231-4094-85BF-3BD36D1D46F4}" destId="{A68599EA-FB35-4F7E-96A6-899809779422}" srcOrd="0" destOrd="0" presId="urn:microsoft.com/office/officeart/2005/8/layout/hProcess7#1"/>
    <dgm:cxn modelId="{623EBC25-57EF-4DA0-8FC2-6D82E3C44B2B}" type="presParOf" srcId="{8A3E5BE2-7231-4094-85BF-3BD36D1D46F4}" destId="{216A26E0-C53C-430B-B2CF-3908A13B1054}" srcOrd="1" destOrd="0" presId="urn:microsoft.com/office/officeart/2005/8/layout/hProcess7#1"/>
    <dgm:cxn modelId="{8501C3C6-DC75-470E-B0AA-C3D334CA9026}" type="presParOf" srcId="{8A3E5BE2-7231-4094-85BF-3BD36D1D46F4}" destId="{2581E233-21CC-4E13-96FC-3FB6EA7F122B}" srcOrd="2" destOrd="0" presId="urn:microsoft.com/office/officeart/2005/8/layout/hProcess7#1"/>
    <dgm:cxn modelId="{535C34FD-7258-4308-992E-1133F7F2B0C0}" type="presParOf" srcId="{D7FC8F3B-E099-4310-947B-A3BD7646042E}" destId="{E4094F02-AFC7-46F0-BB03-A15E0F6D89A4}" srcOrd="3" destOrd="0" presId="urn:microsoft.com/office/officeart/2005/8/layout/hProcess7#1"/>
    <dgm:cxn modelId="{EACBC889-9095-4666-9F52-DA3AF52B1EF6}" type="presParOf" srcId="{D7FC8F3B-E099-4310-947B-A3BD7646042E}" destId="{7D715517-7DC1-4D9F-BD86-B964D9721334}" srcOrd="4" destOrd="0" presId="urn:microsoft.com/office/officeart/2005/8/layout/hProcess7#1"/>
    <dgm:cxn modelId="{64276B67-48E2-4849-BF3E-07AABA453922}" type="presParOf" srcId="{7D715517-7DC1-4D9F-BD86-B964D9721334}" destId="{B18725E4-55C6-4B18-8FC7-2E45CA07EF46}" srcOrd="0" destOrd="0" presId="urn:microsoft.com/office/officeart/2005/8/layout/hProcess7#1"/>
    <dgm:cxn modelId="{8AAD0163-1943-4C30-AF55-1394C2E4F493}" type="presParOf" srcId="{7D715517-7DC1-4D9F-BD86-B964D9721334}" destId="{4A065448-76F0-4AA8-BE7D-2C1A654E3D81}" srcOrd="1" destOrd="0" presId="urn:microsoft.com/office/officeart/2005/8/layout/hProcess7#1"/>
    <dgm:cxn modelId="{82974A3F-EDC6-476C-8826-F3E9F740F6EB}" type="presParOf" srcId="{7D715517-7DC1-4D9F-BD86-B964D9721334}" destId="{7A35175D-F497-4AA4-B381-D50BFB22BEF3}" srcOrd="2" destOrd="0" presId="urn:microsoft.com/office/officeart/2005/8/layout/hProcess7#1"/>
    <dgm:cxn modelId="{C549B718-C8B4-4FDF-8626-2C33CBFF2E85}" type="presParOf" srcId="{D7FC8F3B-E099-4310-947B-A3BD7646042E}" destId="{8D10D6D9-CC55-4DE8-84DB-46CFE15043C9}" srcOrd="5" destOrd="0" presId="urn:microsoft.com/office/officeart/2005/8/layout/hProcess7#1"/>
    <dgm:cxn modelId="{672F8A1F-550E-4CB2-A50F-D42623D8E6FA}" type="presParOf" srcId="{D7FC8F3B-E099-4310-947B-A3BD7646042E}" destId="{6A7C4617-9D9E-4EF1-BBF3-9597F7816FD5}" srcOrd="6" destOrd="0" presId="urn:microsoft.com/office/officeart/2005/8/layout/hProcess7#1"/>
    <dgm:cxn modelId="{1F4A70BA-407F-45A8-AD96-40AF2465E557}" type="presParOf" srcId="{6A7C4617-9D9E-4EF1-BBF3-9597F7816FD5}" destId="{9D62A006-D807-4E71-BB7A-42114BCC473A}" srcOrd="0" destOrd="0" presId="urn:microsoft.com/office/officeart/2005/8/layout/hProcess7#1"/>
    <dgm:cxn modelId="{A1D5369E-774F-4B2C-9869-F34C6DCF2E67}" type="presParOf" srcId="{6A7C4617-9D9E-4EF1-BBF3-9597F7816FD5}" destId="{33D4B87F-66F7-4168-AD59-FBA471AF4D75}" srcOrd="1" destOrd="0" presId="urn:microsoft.com/office/officeart/2005/8/layout/hProcess7#1"/>
    <dgm:cxn modelId="{55830EC2-661B-42F5-8682-36C1903415AA}" type="presParOf" srcId="{6A7C4617-9D9E-4EF1-BBF3-9597F7816FD5}" destId="{0B287F52-A29F-4D1B-8514-E917883D2B62}" srcOrd="2" destOrd="0" presId="urn:microsoft.com/office/officeart/2005/8/layout/hProcess7#1"/>
    <dgm:cxn modelId="{4F52DD17-DB00-44A6-A4DE-CA7FE9DB1E23}" type="presParOf" srcId="{D7FC8F3B-E099-4310-947B-A3BD7646042E}" destId="{B757091A-1093-4BDC-8F25-F1C88D6A30CD}" srcOrd="7" destOrd="0" presId="urn:microsoft.com/office/officeart/2005/8/layout/hProcess7#1"/>
    <dgm:cxn modelId="{C2330CFC-6D08-4429-BCAB-2BB76AF3E897}" type="presParOf" srcId="{D7FC8F3B-E099-4310-947B-A3BD7646042E}" destId="{82B68033-36F8-4D08-9B85-F9E85FE0A30D}" srcOrd="8" destOrd="0" presId="urn:microsoft.com/office/officeart/2005/8/layout/hProcess7#1"/>
    <dgm:cxn modelId="{E76AB305-29B5-4BFD-A345-350F97FC26F3}" type="presParOf" srcId="{82B68033-36F8-4D08-9B85-F9E85FE0A30D}" destId="{3749E4C5-F0EF-403B-A76D-6D5B5AA9C438}" srcOrd="0" destOrd="0" presId="urn:microsoft.com/office/officeart/2005/8/layout/hProcess7#1"/>
    <dgm:cxn modelId="{356A01F5-46C8-4966-B338-191D8F14E873}" type="presParOf" srcId="{82B68033-36F8-4D08-9B85-F9E85FE0A30D}" destId="{B4F154D5-193B-4F26-9193-9361BE13D2A7}" srcOrd="1" destOrd="0" presId="urn:microsoft.com/office/officeart/2005/8/layout/hProcess7#1"/>
    <dgm:cxn modelId="{C0C4D72E-A316-4191-A2B0-2656F44B00AA}" type="presParOf" srcId="{82B68033-36F8-4D08-9B85-F9E85FE0A30D}" destId="{7B16E6F2-12FD-425A-86C4-DB0D1ED21B32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E97E3D-9EE9-4E6A-BB14-CE6BEDBD730B}">
      <dsp:nvSpPr>
        <dsp:cNvPr id="0" name=""/>
        <dsp:cNvSpPr/>
      </dsp:nvSpPr>
      <dsp:spPr>
        <a:xfrm>
          <a:off x="669" y="981292"/>
          <a:ext cx="2880067" cy="3456081"/>
        </a:xfrm>
        <a:prstGeom prst="roundRect">
          <a:avLst>
            <a:gd name="adj" fmla="val 5000"/>
          </a:avLst>
        </a:prstGeom>
        <a:solidFill>
          <a:srgbClr val="43E2F7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lvl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 dirty="0"/>
        </a:p>
      </dsp:txBody>
      <dsp:txXfrm rot="16200000">
        <a:off x="-1128317" y="2110279"/>
        <a:ext cx="2833986" cy="576013"/>
      </dsp:txXfrm>
    </dsp:sp>
    <dsp:sp modelId="{B10A83B3-CD29-4D90-AB52-9E3FAD0A21CD}">
      <dsp:nvSpPr>
        <dsp:cNvPr id="0" name=""/>
        <dsp:cNvSpPr/>
      </dsp:nvSpPr>
      <dsp:spPr>
        <a:xfrm>
          <a:off x="576682" y="981292"/>
          <a:ext cx="2145650" cy="3456081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Передача знаний и умений</a:t>
          </a:r>
        </a:p>
      </dsp:txBody>
      <dsp:txXfrm>
        <a:off x="576682" y="981292"/>
        <a:ext cx="2145650" cy="3456081"/>
      </dsp:txXfrm>
    </dsp:sp>
    <dsp:sp modelId="{B18725E4-55C6-4B18-8FC7-2E45CA07EF46}">
      <dsp:nvSpPr>
        <dsp:cNvPr id="0" name=""/>
        <dsp:cNvSpPr/>
      </dsp:nvSpPr>
      <dsp:spPr>
        <a:xfrm>
          <a:off x="2981539" y="999057"/>
          <a:ext cx="2880067" cy="3456081"/>
        </a:xfrm>
        <a:prstGeom prst="roundRect">
          <a:avLst>
            <a:gd name="adj" fmla="val 5000"/>
          </a:avLst>
        </a:prstGeom>
        <a:solidFill>
          <a:srgbClr val="00FF99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lvl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 dirty="0"/>
        </a:p>
      </dsp:txBody>
      <dsp:txXfrm rot="16200000">
        <a:off x="1852552" y="2128043"/>
        <a:ext cx="2833986" cy="576013"/>
      </dsp:txXfrm>
    </dsp:sp>
    <dsp:sp modelId="{216A26E0-C53C-430B-B2CF-3908A13B1054}">
      <dsp:nvSpPr>
        <dsp:cNvPr id="0" name=""/>
        <dsp:cNvSpPr/>
      </dsp:nvSpPr>
      <dsp:spPr>
        <a:xfrm rot="5400000">
          <a:off x="2741926" y="3728776"/>
          <a:ext cx="508026" cy="43201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35175D-F497-4AA4-B381-D50BFB22BEF3}">
      <dsp:nvSpPr>
        <dsp:cNvPr id="0" name=""/>
        <dsp:cNvSpPr/>
      </dsp:nvSpPr>
      <dsp:spPr>
        <a:xfrm>
          <a:off x="3557552" y="999057"/>
          <a:ext cx="2145650" cy="3456081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Передача нового опыта</a:t>
          </a:r>
        </a:p>
      </dsp:txBody>
      <dsp:txXfrm>
        <a:off x="3557552" y="999057"/>
        <a:ext cx="2145650" cy="3456081"/>
      </dsp:txXfrm>
    </dsp:sp>
    <dsp:sp modelId="{3749E4C5-F0EF-403B-A76D-6D5B5AA9C438}">
      <dsp:nvSpPr>
        <dsp:cNvPr id="0" name=""/>
        <dsp:cNvSpPr/>
      </dsp:nvSpPr>
      <dsp:spPr>
        <a:xfrm>
          <a:off x="5962409" y="981292"/>
          <a:ext cx="2880067" cy="3456081"/>
        </a:xfrm>
        <a:prstGeom prst="roundRect">
          <a:avLst>
            <a:gd name="adj" fmla="val 5000"/>
          </a:avLst>
        </a:prstGeom>
        <a:solidFill>
          <a:srgbClr val="CC99F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20015" rIns="155575" bIns="0" numCol="1" spcCol="1270" anchor="t" anchorCtr="0">
          <a:noAutofit/>
        </a:bodyPr>
        <a:lstStyle/>
        <a:p>
          <a:pPr lvl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 rot="16200000">
        <a:off x="4833422" y="2110279"/>
        <a:ext cx="2833986" cy="576013"/>
      </dsp:txXfrm>
    </dsp:sp>
    <dsp:sp modelId="{33D4B87F-66F7-4168-AD59-FBA471AF4D75}">
      <dsp:nvSpPr>
        <dsp:cNvPr id="0" name=""/>
        <dsp:cNvSpPr/>
      </dsp:nvSpPr>
      <dsp:spPr>
        <a:xfrm rot="5400000">
          <a:off x="5722796" y="3728776"/>
          <a:ext cx="508026" cy="43201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6E6F2-12FD-425A-86C4-DB0D1ED21B32}">
      <dsp:nvSpPr>
        <dsp:cNvPr id="0" name=""/>
        <dsp:cNvSpPr/>
      </dsp:nvSpPr>
      <dsp:spPr>
        <a:xfrm>
          <a:off x="6538422" y="981292"/>
          <a:ext cx="2145650" cy="3456081"/>
        </a:xfrm>
        <a:prstGeom prst="rect">
          <a:avLst/>
        </a:prstGeom>
        <a:noFill/>
        <a:ln w="15875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 dirty="0">
            <a:solidFill>
              <a:srgbClr val="7030A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rPr>
            <a:t>Решение  личных и профессиональных задач </a:t>
          </a:r>
        </a:p>
      </dsp:txBody>
      <dsp:txXfrm>
        <a:off x="6538422" y="981292"/>
        <a:ext cx="2145650" cy="34560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0.21351</cdr:x>
      <cdr:y>0.45899</cdr:y>
    </cdr:from>
    <cdr:to>
      <cdr:x>0.30064</cdr:x>
      <cdr:y>0.62139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01162" y="2368347"/>
          <a:ext cx="939009" cy="838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dirty="0"/>
            <a:t>у</a:t>
          </a:r>
          <a:r>
            <a:rPr lang="ru-RU" sz="1100" dirty="0" smtClean="0"/>
            <a:t>довлетворительно 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0.22075</cdr:x>
      <cdr:y>0.49327</cdr:y>
    </cdr:from>
    <cdr:to>
      <cdr:x>0.30787</cdr:x>
      <cdr:y>0.65568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79138" y="2545259"/>
          <a:ext cx="939008" cy="838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хорошо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0.21942</cdr:x>
      <cdr:y>0.52395</cdr:y>
    </cdr:from>
    <cdr:to>
      <cdr:x>0.30654</cdr:x>
      <cdr:y>0.68636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364833" y="2703548"/>
          <a:ext cx="939008" cy="838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отлично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0.20253</cdr:x>
      <cdr:y>0.38271</cdr:y>
    </cdr:from>
    <cdr:to>
      <cdr:x>0.28966</cdr:x>
      <cdr:y>0.54512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182816" y="1974759"/>
          <a:ext cx="939009" cy="838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отлично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0.17185</cdr:x>
      <cdr:y>0.36565</cdr:y>
    </cdr:from>
    <cdr:to>
      <cdr:x>0.25897</cdr:x>
      <cdr:y>0.52806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852142" y="1886740"/>
          <a:ext cx="939008" cy="8380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хорошо</a:t>
          </a:r>
          <a:endParaRPr lang="ru-RU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35914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9339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7832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544694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3846246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79500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266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3520819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6913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07416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05488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224473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4118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57010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41118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15240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706631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D426CA8-E1DA-4C20-A5B6-6710EC1C223A}" type="datetimeFigureOut">
              <a:rPr lang="ru-RU" smtClean="0"/>
              <a:pPr/>
              <a:t>18.11.2024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128E55-C259-4774-AB8F-B3A290CB5F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543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  <p:sldLayoutId id="214748387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030" y="1221742"/>
            <a:ext cx="9097940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60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5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6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Вариативная модель</a:t>
            </a:r>
          </a:p>
          <a:p>
            <a:pPr algn="ctr"/>
            <a:r>
              <a:rPr lang="ru-RU" sz="60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наставничества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12636" y="4205097"/>
            <a:ext cx="470169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2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Божко Оксана Васильевна </a:t>
            </a:r>
          </a:p>
          <a:p>
            <a:pPr algn="r"/>
            <a:r>
              <a:rPr lang="ru-RU" sz="22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преподаватель высшей квалификационной категории БУ ПО «Югорский политехнический колледж»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0384" y="826068"/>
            <a:ext cx="7571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Бюджетное учреждение  профессионального образования </a:t>
            </a:r>
          </a:p>
          <a:p>
            <a:pPr algn="ctr"/>
            <a:r>
              <a:rPr lang="ru-RU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Ханты-Мансийского автономного округа – Югры </a:t>
            </a:r>
          </a:p>
          <a:p>
            <a:pPr algn="ctr"/>
            <a:r>
              <a:rPr lang="ru-RU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«Югорский политехнический колледж»</a:t>
            </a:r>
          </a:p>
        </p:txBody>
      </p:sp>
    </p:spTree>
    <p:extLst>
      <p:ext uri="{BB962C8B-B14F-4D97-AF65-F5344CB8AC3E}">
        <p14:creationId xmlns="" xmlns:p14="http://schemas.microsoft.com/office/powerpoint/2010/main" val="25015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8545" y="1885705"/>
            <a:ext cx="9423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Студенты специальности 44.02.01 Дошкольное образование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28870" y="727473"/>
            <a:ext cx="693563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Целевая аудитория</a:t>
            </a:r>
          </a:p>
          <a:p>
            <a:endParaRPr lang="ru-RU" sz="40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92F9E0C-813F-4B2E-B33A-875DF4E2F5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93" y="2854945"/>
            <a:ext cx="3600954" cy="24006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60DB3EA-96E2-4761-B6A0-925C1F2B2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16605" y="2868129"/>
            <a:ext cx="3545829" cy="26593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8184B5B-45D8-4622-A4DF-E349AAE96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034"/>
          <a:stretch/>
        </p:blipFill>
        <p:spPr>
          <a:xfrm>
            <a:off x="7390973" y="2929631"/>
            <a:ext cx="3862411" cy="23259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862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5848" y="704575"/>
            <a:ext cx="73983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Решаемая проблема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43160" y="1742205"/>
            <a:ext cx="8759952" cy="1709655"/>
          </a:xfrm>
          <a:prstGeom prst="round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личности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43160" y="3767328"/>
            <a:ext cx="8690144" cy="1773936"/>
          </a:xfrm>
          <a:prstGeom prst="round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человеческого капитала (общих и профессиональных компетенций)</a:t>
            </a:r>
          </a:p>
        </p:txBody>
      </p:sp>
    </p:spTree>
    <p:extLst>
      <p:ext uri="{BB962C8B-B14F-4D97-AF65-F5344CB8AC3E}">
        <p14:creationId xmlns="" xmlns:p14="http://schemas.microsoft.com/office/powerpoint/2010/main" val="34505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3592" y="624676"/>
            <a:ext cx="91854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 наставничества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43F9FECF-1D59-4AE7-950B-251135E28D08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19599782"/>
              </p:ext>
            </p:extLst>
          </p:nvPr>
        </p:nvGraphicFramePr>
        <p:xfrm>
          <a:off x="1674427" y="1181305"/>
          <a:ext cx="884314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88851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EF38064D-35B1-41BA-826A-D5E085E1B0CE}"/>
              </a:ext>
            </a:extLst>
          </p:cNvPr>
          <p:cNvSpPr/>
          <p:nvPr/>
        </p:nvSpPr>
        <p:spPr>
          <a:xfrm>
            <a:off x="745724" y="536645"/>
            <a:ext cx="10886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вариативной модели наставничества</a:t>
            </a:r>
            <a:endParaRPr lang="ru-RU" sz="36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89419" y="1349484"/>
            <a:ext cx="3628143" cy="1623615"/>
          </a:xfrm>
          <a:prstGeom prst="roundRect">
            <a:avLst/>
          </a:prstGeom>
          <a:solidFill>
            <a:srgbClr val="43E2F7"/>
          </a:solidFill>
          <a:ln>
            <a:solidFill>
              <a:srgbClr val="48D5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этап</a:t>
            </a:r>
          </a:p>
          <a:p>
            <a:pPr algn="ctr"/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азвитие готовности студентов к решению профессиональных задач</a:t>
            </a:r>
          </a:p>
          <a:p>
            <a:pPr algn="ctr"/>
            <a:endParaRPr lang="ru-RU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СТУДЕНТ-РАБОТОДАТЕЛЬ 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09928" y="4654729"/>
            <a:ext cx="3712464" cy="1563191"/>
          </a:xfrm>
          <a:prstGeom prst="roundRect">
            <a:avLst/>
          </a:prstGeom>
          <a:solidFill>
            <a:srgbClr val="00FF99"/>
          </a:solidFill>
          <a:ln>
            <a:solidFill>
              <a:srgbClr val="66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этап </a:t>
            </a:r>
          </a:p>
          <a:p>
            <a:pPr algn="ctr"/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рофессиональное самоопределение</a:t>
            </a:r>
          </a:p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 -ШКОЛЬНИК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51960" y="2973099"/>
            <a:ext cx="3728727" cy="1681630"/>
          </a:xfrm>
          <a:prstGeom prst="roundRect">
            <a:avLst/>
          </a:prstGeom>
          <a:solidFill>
            <a:srgbClr val="CC99FF"/>
          </a:solidFill>
          <a:ln>
            <a:solidFill>
              <a:srgbClr val="CC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sz="2000" b="1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этап</a:t>
            </a:r>
          </a:p>
          <a:p>
            <a:pPr algn="ctr"/>
            <a:r>
              <a:rPr lang="ru-RU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рофессиональное обучение</a:t>
            </a:r>
          </a:p>
          <a:p>
            <a:pPr algn="ctr"/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ПРЕПОДАВАТЕЛЬ – СТУДЕНТ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ВЫПУСКНИК -СТУДЕНТ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86584" y="3164909"/>
            <a:ext cx="1316808" cy="14898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06012" y="1991020"/>
            <a:ext cx="1362455" cy="9278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00475" y="1990772"/>
            <a:ext cx="1176630" cy="9144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77235" y="2973099"/>
            <a:ext cx="1345173" cy="134014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5809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46504" y="539496"/>
            <a:ext cx="8223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этап 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рофессиональное самоопределение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 -ШКОЛЬНИК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5964" y="1937594"/>
            <a:ext cx="4622013" cy="34665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311" y="1639241"/>
            <a:ext cx="3952213" cy="22231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863" y="3966694"/>
            <a:ext cx="3994409" cy="22468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604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84832" y="516446"/>
            <a:ext cx="7719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этап 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рофессиональное обучение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реподаватель – студент, выпускник - студент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2982" y="1927087"/>
            <a:ext cx="3495817" cy="262186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22165" y="5338912"/>
            <a:ext cx="45710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Гостиная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встречи с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профессионалами 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849114" y="1904434"/>
            <a:ext cx="3526021" cy="26445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59664" y="2620642"/>
            <a:ext cx="3228586" cy="24214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7436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1448" y="516743"/>
            <a:ext cx="7287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этап 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профессиональное обучение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преподаватель – студент, выпускник - студент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521" y="1940461"/>
            <a:ext cx="3491849" cy="262141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5603" y="5590008"/>
            <a:ext cx="4639458" cy="5425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9454"/>
          <a:stretch/>
        </p:blipFill>
        <p:spPr>
          <a:xfrm rot="10800000">
            <a:off x="4311577" y="3251170"/>
            <a:ext cx="3671134" cy="22278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06917" y="1913859"/>
            <a:ext cx="3566160" cy="26746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3927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41448" y="516743"/>
            <a:ext cx="7287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этап 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профессиональное обучение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преподаватель – студент, выпускник - студент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15184" y="5477256"/>
            <a:ext cx="5222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Конкурсы профессионального мастерства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547774" y="2033540"/>
            <a:ext cx="4911156" cy="34437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9811" t="1280" r="-2882" b="-1280"/>
          <a:stretch/>
        </p:blipFill>
        <p:spPr>
          <a:xfrm rot="5400000">
            <a:off x="6849992" y="2604392"/>
            <a:ext cx="4626080" cy="285144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95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12" y="549309"/>
            <a:ext cx="7287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этап 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профессиональное обучение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преподаватель – студент, выпускник - студент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121152" y="554728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Ранняя профориентация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детей дошкольного и младшего школьного возраста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9872" y="2215982"/>
            <a:ext cx="3730752" cy="27980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06125" y="2224344"/>
            <a:ext cx="3797645" cy="28482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30961" y="2162985"/>
            <a:ext cx="3961269" cy="29709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279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7933" y="483221"/>
            <a:ext cx="111531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этап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азвитие способности студентов к решению профессиональных задач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СТУДЕНТ-РАБОТОДАТЕЛЬ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790" y="1804283"/>
            <a:ext cx="4488886" cy="33649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765" y="1804283"/>
            <a:ext cx="4486656" cy="33649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92808" y="5596128"/>
            <a:ext cx="9223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Производственная практика в дошкольных  образовательных организациях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167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7933" y="483221"/>
            <a:ext cx="111531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этап</a:t>
            </a:r>
          </a:p>
          <a:p>
            <a:pPr algn="ctr"/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азвитие способности студентов к решению профессиональных задач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СТУДЕНТ-РАБОТОДАТЕЛЬ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89" r="12663"/>
          <a:stretch/>
        </p:blipFill>
        <p:spPr>
          <a:xfrm>
            <a:off x="4315128" y="2710625"/>
            <a:ext cx="3538728" cy="26243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68" t="318" r="4079" b="-318"/>
          <a:stretch/>
        </p:blipFill>
        <p:spPr>
          <a:xfrm>
            <a:off x="8045040" y="2186559"/>
            <a:ext cx="3401568" cy="2871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67" t="368" r="2859" b="-368"/>
          <a:stretch/>
        </p:blipFill>
        <p:spPr>
          <a:xfrm>
            <a:off x="621792" y="2186559"/>
            <a:ext cx="3502152" cy="28872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92808" y="5596128"/>
            <a:ext cx="9223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Производственная практика в дошкольных  образовательных организациях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057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76134" y="656957"/>
            <a:ext cx="7780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Внутренние локальные нормативные документы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6032" y="1209039"/>
            <a:ext cx="10671048" cy="496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2755" marR="69215" indent="353695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Программа развития БУ «Югорский политехнический колледж» на 2021-2025 </a:t>
            </a: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годы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2755" marR="69215" indent="353695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ru-RU" sz="2000" dirty="0" err="1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Профориентационные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мероприятия для обучающихся 8-9 классов «Дни Югорского школьника», «День открытых дверей» </a:t>
            </a:r>
          </a:p>
          <a:p>
            <a:pPr marL="452755" marR="69215" indent="353695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Реализация проекта ранней профессиональной ориентации  обучающихся 6-9 классов  «Билет в будущее» </a:t>
            </a:r>
          </a:p>
          <a:p>
            <a:pPr marL="452755" marR="69215" indent="353695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Порядок прохождения практической  подготовки (практики) обучающимися БУ «Югорский политехнический колледж»</a:t>
            </a:r>
          </a:p>
          <a:p>
            <a:pPr marL="452755" marR="69215" indent="353695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Программа производственного обучения по специальности «Дошкольное образование»</a:t>
            </a:r>
          </a:p>
          <a:p>
            <a:pPr marL="452755" marR="69215" indent="353695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Приказы о направлении на практику студентов специальности «Дошкольное образование».</a:t>
            </a:r>
          </a:p>
          <a:p>
            <a:pPr marL="452755" marR="69215" indent="353695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Соглашения с образовательными организациями. </a:t>
            </a:r>
          </a:p>
          <a:p>
            <a:pPr marL="452755" marR="69215" indent="353695" algn="just">
              <a:lnSpc>
                <a:spcPct val="106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8. Региональные чемпионаты профессионального мастерства.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9 . </a:t>
            </a: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Региональные научно-практические конференции. 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354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49118" y="611237"/>
            <a:ext cx="70890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Количественные и качественные показатели</a:t>
            </a:r>
            <a:endParaRPr lang="ru-RU" sz="24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="" xmlns:p14="http://schemas.microsoft.com/office/powerpoint/2010/main" val="3647315942"/>
              </p:ext>
            </p:extLst>
          </p:nvPr>
        </p:nvGraphicFramePr>
        <p:xfrm>
          <a:off x="1778000" y="1574800"/>
          <a:ext cx="7345680" cy="4218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86623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82570" y="611237"/>
            <a:ext cx="4422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Результативность практики</a:t>
            </a:r>
            <a:endParaRPr lang="ru-RU" sz="24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="" xmlns:p14="http://schemas.microsoft.com/office/powerpoint/2010/main" val="3489126679"/>
              </p:ext>
            </p:extLst>
          </p:nvPr>
        </p:nvGraphicFramePr>
        <p:xfrm>
          <a:off x="696976" y="1072902"/>
          <a:ext cx="10777728" cy="515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1434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60215" y="684014"/>
            <a:ext cx="4223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Использованные ресурсы</a:t>
            </a:r>
            <a:endParaRPr lang="ru-RU" sz="24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32104" y="1719072"/>
            <a:ext cx="2331720" cy="914400"/>
          </a:xfrm>
          <a:prstGeom prst="round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Финансовые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2104" y="3008376"/>
            <a:ext cx="2331720" cy="914400"/>
          </a:xfrm>
          <a:prstGeom prst="round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Кадровые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2104" y="4297680"/>
            <a:ext cx="2331720" cy="914400"/>
          </a:xfrm>
          <a:prstGeom prst="roundRect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</a:t>
            </a:r>
            <a:endParaRPr lang="ru-RU" sz="24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3300984" y="2007108"/>
            <a:ext cx="539496" cy="338328"/>
          </a:xfrm>
          <a:prstGeom prst="rightArrow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291840" y="3241548"/>
            <a:ext cx="530352" cy="352044"/>
          </a:xfrm>
          <a:prstGeom prst="rightArrow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3310128" y="4489704"/>
            <a:ext cx="530352" cy="365760"/>
          </a:xfrm>
          <a:prstGeom prst="rightArrow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06240" y="1719072"/>
            <a:ext cx="6812280" cy="914400"/>
          </a:xfrm>
          <a:prstGeom prst="round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бюджетные средства в рамках фонда</a:t>
            </a:r>
          </a:p>
          <a:p>
            <a:pPr algn="ctr"/>
            <a:r>
              <a:rPr lang="ru-RU" sz="20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стимулирующей оплаты  преподавателей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06240" y="3035808"/>
            <a:ext cx="6812280" cy="886968"/>
          </a:xfrm>
          <a:prstGeom prst="roundRect">
            <a:avLst/>
          </a:prstGeom>
          <a:solidFill>
            <a:srgbClr val="00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преподаватель -наставник, воспитатель -</a:t>
            </a:r>
          </a:p>
          <a:p>
            <a:pPr algn="ctr"/>
            <a:r>
              <a:rPr lang="ru-RU" sz="20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наставник от дошкольной образовательной организации.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15384" y="4325112"/>
            <a:ext cx="6803136" cy="914400"/>
          </a:xfrm>
          <a:prstGeom prst="roundRect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рекомендации, литература, образовательные программы по дисциплинам, программа производственной практики</a:t>
            </a:r>
          </a:p>
        </p:txBody>
      </p:sp>
    </p:spTree>
    <p:extLst>
      <p:ext uri="{BB962C8B-B14F-4D97-AF65-F5344CB8AC3E}">
        <p14:creationId xmlns="" xmlns:p14="http://schemas.microsoft.com/office/powerpoint/2010/main" val="256387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3816" y="649729"/>
            <a:ext cx="10250424" cy="845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2755" marR="69215" indent="353695" algn="ctr">
              <a:lnSpc>
                <a:spcPct val="102000"/>
              </a:lnSpc>
              <a:spcAft>
                <a:spcPts val="100"/>
              </a:spcAft>
            </a:pPr>
            <a:r>
              <a:rPr lang="ru-RU" sz="2400" b="1" dirty="0">
                <a:solidFill>
                  <a:srgbClr val="6600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Условия для реализации </a:t>
            </a:r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вариативной модели наставничества</a:t>
            </a:r>
            <a:endParaRPr lang="ru-RU" sz="2400" b="1" dirty="0">
              <a:solidFill>
                <a:srgbClr val="660066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32688" y="1554480"/>
            <a:ext cx="4764024" cy="1170432"/>
          </a:xfrm>
          <a:prstGeom prst="roundRect">
            <a:avLst/>
          </a:prstGeom>
          <a:solidFill>
            <a:srgbClr val="63DB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Специальные учебные кабинеты с оборудованием для специальности «Дошкольное образование»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003036" y="1577340"/>
            <a:ext cx="5061204" cy="1147572"/>
          </a:xfrm>
          <a:prstGeom prst="roundRect">
            <a:avLst/>
          </a:prstGeom>
          <a:solidFill>
            <a:srgbClr val="63DB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Соглашения с дошкольными образовательными организациями на основании </a:t>
            </a:r>
            <a:r>
              <a:rPr lang="ru-RU" sz="2000" dirty="0" smtClean="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приказов</a:t>
            </a:r>
            <a:endParaRPr lang="ru-RU" sz="2000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596" y="3015392"/>
            <a:ext cx="5074605" cy="27453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2" t="2927" r="-412" b="11172"/>
          <a:stretch/>
        </p:blipFill>
        <p:spPr>
          <a:xfrm rot="10800000">
            <a:off x="1232836" y="2992703"/>
            <a:ext cx="4163727" cy="276801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364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480560" y="4954824"/>
            <a:ext cx="6400800" cy="914400"/>
          </a:xfrm>
          <a:prstGeom prst="roundRect">
            <a:avLst/>
          </a:prstGeom>
          <a:solidFill>
            <a:srgbClr val="CC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19222" y="684014"/>
            <a:ext cx="9762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66006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Возможность тиражирования вариативной модели практики</a:t>
            </a:r>
            <a:endParaRPr lang="ru-RU" sz="2400" b="1" dirty="0">
              <a:solidFill>
                <a:srgbClr val="66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56678" y="1709813"/>
            <a:ext cx="6867482" cy="1042416"/>
          </a:xfrm>
          <a:prstGeom prst="roundRect">
            <a:avLst/>
          </a:prstGeom>
          <a:solidFill>
            <a:srgbClr val="43E2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ля  среднего профессионального образования по специальности «Дошкольное образование» </a:t>
            </a:r>
            <a:endParaRPr lang="ru-RU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0560" y="5047589"/>
            <a:ext cx="6553200" cy="40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69215" indent="-6350" algn="ctr">
              <a:lnSpc>
                <a:spcPct val="102000"/>
              </a:lnSpc>
              <a:spcAft>
                <a:spcPts val="75"/>
              </a:spcAft>
            </a:pPr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модернизировать   </a:t>
            </a:r>
            <a:r>
              <a:rPr lang="ru-RU" sz="2000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 других </a:t>
            </a:r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специальностей</a:t>
            </a:r>
            <a:endParaRPr lang="ru-RU" sz="2000" dirty="0">
              <a:solidFill>
                <a:srgbClr val="7030A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8488" y="3337560"/>
            <a:ext cx="5861304" cy="1014984"/>
          </a:xfrm>
          <a:prstGeom prst="roundRect">
            <a:avLst/>
          </a:prstGeom>
          <a:solidFill>
            <a:srgbClr val="63DB6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высших учебных заведений по специальности «Дошкольное образование» </a:t>
            </a:r>
            <a:endParaRPr lang="ru-RU" sz="20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196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9806" y="638294"/>
            <a:ext cx="77009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Зрелость модели </a:t>
            </a:r>
            <a:r>
              <a:rPr lang="ru-RU" sz="2400" b="1" dirty="0" smtClean="0">
                <a:solidFill>
                  <a:srgbClr val="7030A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практики и время  реализации </a:t>
            </a:r>
            <a:endParaRPr lang="ru-RU" sz="24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9744" y="2113719"/>
            <a:ext cx="10347960" cy="2767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69215" indent="-6350" algn="just">
              <a:lnSpc>
                <a:spcPct val="102000"/>
              </a:lnSpc>
              <a:spcAft>
                <a:spcPts val="75"/>
              </a:spcAft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Развитие – модель / практика переведена в регулярную деятельность, оформлена в соответствующих нормативных и методических документах, проведены информирование, инструктаж или обучение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6350" marR="69215" indent="-6350" algn="just">
              <a:lnSpc>
                <a:spcPct val="102000"/>
              </a:lnSpc>
              <a:spcAft>
                <a:spcPts val="75"/>
              </a:spcAft>
            </a:pPr>
            <a:endParaRPr lang="ru-RU" sz="24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350" marR="69215" indent="-6350" algn="just">
              <a:lnSpc>
                <a:spcPct val="102000"/>
              </a:lnSpc>
              <a:spcAft>
                <a:spcPts val="75"/>
              </a:spcAft>
            </a:pPr>
            <a:endParaRPr lang="ru-RU" sz="2400" dirty="0" smtClean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350" marR="69215" indent="-6350" algn="just">
              <a:lnSpc>
                <a:spcPct val="102000"/>
              </a:lnSpc>
              <a:spcAft>
                <a:spcPts val="75"/>
              </a:spcAft>
            </a:pP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Вариативная модель наставничества используется в нашей организации 2 года. </a:t>
            </a:r>
            <a:endParaRPr lang="ru-RU" sz="2400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773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5296" y="1917115"/>
            <a:ext cx="94000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ВНИМАНИЕ!</a:t>
            </a:r>
            <a:endParaRPr lang="ru-RU" sz="8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452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428</TotalTime>
  <Words>456</Words>
  <Application>Microsoft Office PowerPoint</Application>
  <PresentationFormat>Произвольный</PresentationFormat>
  <Paragraphs>106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Натуральные материалы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Тимур</dc:creator>
  <cp:lastModifiedBy>Борис</cp:lastModifiedBy>
  <cp:revision>63</cp:revision>
  <dcterms:created xsi:type="dcterms:W3CDTF">2024-09-10T12:19:03Z</dcterms:created>
  <dcterms:modified xsi:type="dcterms:W3CDTF">2024-11-18T06:26:35Z</dcterms:modified>
</cp:coreProperties>
</file>