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5" r:id="rId8"/>
    <p:sldId id="270" r:id="rId9"/>
    <p:sldId id="271" r:id="rId10"/>
    <p:sldId id="266" r:id="rId11"/>
    <p:sldId id="267" r:id="rId12"/>
    <p:sldId id="269" r:id="rId13"/>
    <p:sldId id="262" r:id="rId14"/>
    <p:sldId id="2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2B0D02-94CE-47BA-AA9F-9EEC0F63C9E3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FFCE65-78D6-4F80-B032-D51117A4751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 контент «Медиа-подкаст «Профессиональный успех». Планируется пополнение видеофайлов от наставляемого;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CA893C-5B7E-430A-8852-C717B77660FA}" type="parTrans" cxnId="{E01C2DE4-BB53-406B-9AC9-6ABBDDE28573}">
      <dgm:prSet/>
      <dgm:spPr/>
      <dgm:t>
        <a:bodyPr/>
        <a:lstStyle/>
        <a:p>
          <a:endParaRPr lang="ru-RU"/>
        </a:p>
      </dgm:t>
    </dgm:pt>
    <dgm:pt modelId="{C2AE8DDE-89F0-4333-A3A1-2351D235F81A}" type="sibTrans" cxnId="{E01C2DE4-BB53-406B-9AC9-6ABBDDE28573}">
      <dgm:prSet/>
      <dgm:spPr/>
      <dgm:t>
        <a:bodyPr/>
        <a:lstStyle/>
        <a:p>
          <a:endParaRPr lang="ru-RU"/>
        </a:p>
      </dgm:t>
    </dgm:pt>
    <dgm:pt modelId="{375AD26B-0BA5-4516-8A22-259EFD3960C2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Диплом участника профессионального конкурса «Педагогический дуэт»;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F45047-0499-4937-87ED-D6F3D7BAEB4E}" type="parTrans" cxnId="{A6CABFC7-BEFB-46F8-A379-0B84F3F795EB}">
      <dgm:prSet/>
      <dgm:spPr/>
      <dgm:t>
        <a:bodyPr/>
        <a:lstStyle/>
        <a:p>
          <a:endParaRPr lang="ru-RU"/>
        </a:p>
      </dgm:t>
    </dgm:pt>
    <dgm:pt modelId="{99C1BC5B-29C3-4066-8DE2-43AD68D48DAE}" type="sibTrans" cxnId="{A6CABFC7-BEFB-46F8-A379-0B84F3F795EB}">
      <dgm:prSet/>
      <dgm:spPr/>
      <dgm:t>
        <a:bodyPr/>
        <a:lstStyle/>
        <a:p>
          <a:endParaRPr lang="ru-RU"/>
        </a:p>
      </dgm:t>
    </dgm:pt>
    <dgm:pt modelId="{3601EA86-345D-4F6A-885A-2CAFA5148AC8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Проведены 2 диагностики; 4 занятия (3 – коррекционно-развивающих,1 – открытое познавательное занятие);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EFF26C-F2D7-4998-B9C5-E11652CB8914}" type="parTrans" cxnId="{21403802-6826-4FA4-B9AE-80FAE35A252D}">
      <dgm:prSet/>
      <dgm:spPr/>
      <dgm:t>
        <a:bodyPr/>
        <a:lstStyle/>
        <a:p>
          <a:endParaRPr lang="ru-RU"/>
        </a:p>
      </dgm:t>
    </dgm:pt>
    <dgm:pt modelId="{EEE78FA8-9181-4F00-A7B8-87124DC729F2}" type="sibTrans" cxnId="{21403802-6826-4FA4-B9AE-80FAE35A252D}">
      <dgm:prSet/>
      <dgm:spPr/>
      <dgm:t>
        <a:bodyPr/>
        <a:lstStyle/>
        <a:p>
          <a:endParaRPr lang="ru-RU"/>
        </a:p>
      </dgm:t>
    </dgm:pt>
    <dgm:pt modelId="{03A6D2D5-F430-485C-A54C-8F89E16DC9D8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Поданы документы на аттестацию молодого специалиста.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D34607-4ABA-4729-9634-0C6E9E1D01B5}" type="parTrans" cxnId="{EB23D46A-991F-43BE-9585-7FDCA9A9D8C1}">
      <dgm:prSet/>
      <dgm:spPr/>
      <dgm:t>
        <a:bodyPr/>
        <a:lstStyle/>
        <a:p>
          <a:endParaRPr lang="ru-RU"/>
        </a:p>
      </dgm:t>
    </dgm:pt>
    <dgm:pt modelId="{9BA86EC0-3416-46EA-9FC9-985AF7933FB4}" type="sibTrans" cxnId="{EB23D46A-991F-43BE-9585-7FDCA9A9D8C1}">
      <dgm:prSet/>
      <dgm:spPr/>
      <dgm:t>
        <a:bodyPr/>
        <a:lstStyle/>
        <a:p>
          <a:endParaRPr lang="ru-RU"/>
        </a:p>
      </dgm:t>
    </dgm:pt>
    <dgm:pt modelId="{0FBC3335-88B9-4687-869B-1F84093C934E}" type="pres">
      <dgm:prSet presAssocID="{B82B0D02-94CE-47BA-AA9F-9EEC0F63C9E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6DD5FC8-971F-4919-A489-0FD5100FA5E2}" type="pres">
      <dgm:prSet presAssocID="{B82B0D02-94CE-47BA-AA9F-9EEC0F63C9E3}" presName="Name1" presStyleCnt="0"/>
      <dgm:spPr/>
    </dgm:pt>
    <dgm:pt modelId="{CC192E3C-2437-4C91-B2A1-560B6345D4CF}" type="pres">
      <dgm:prSet presAssocID="{B82B0D02-94CE-47BA-AA9F-9EEC0F63C9E3}" presName="cycle" presStyleCnt="0"/>
      <dgm:spPr/>
    </dgm:pt>
    <dgm:pt modelId="{8012EAF4-7F71-43F3-9452-51375F3B389C}" type="pres">
      <dgm:prSet presAssocID="{B82B0D02-94CE-47BA-AA9F-9EEC0F63C9E3}" presName="srcNode" presStyleLbl="node1" presStyleIdx="0" presStyleCnt="4"/>
      <dgm:spPr/>
    </dgm:pt>
    <dgm:pt modelId="{20673043-9AF3-49D9-A9B7-0387BDB5BE44}" type="pres">
      <dgm:prSet presAssocID="{B82B0D02-94CE-47BA-AA9F-9EEC0F63C9E3}" presName="conn" presStyleLbl="parChTrans1D2" presStyleIdx="0" presStyleCnt="1"/>
      <dgm:spPr/>
      <dgm:t>
        <a:bodyPr/>
        <a:lstStyle/>
        <a:p>
          <a:endParaRPr lang="ru-RU"/>
        </a:p>
      </dgm:t>
    </dgm:pt>
    <dgm:pt modelId="{4C90348A-8998-4719-B7FB-3FE579BC2380}" type="pres">
      <dgm:prSet presAssocID="{B82B0D02-94CE-47BA-AA9F-9EEC0F63C9E3}" presName="extraNode" presStyleLbl="node1" presStyleIdx="0" presStyleCnt="4"/>
      <dgm:spPr/>
    </dgm:pt>
    <dgm:pt modelId="{7769E5D4-E6B6-46F7-A796-186483DE4472}" type="pres">
      <dgm:prSet presAssocID="{B82B0D02-94CE-47BA-AA9F-9EEC0F63C9E3}" presName="dstNode" presStyleLbl="node1" presStyleIdx="0" presStyleCnt="4"/>
      <dgm:spPr/>
    </dgm:pt>
    <dgm:pt modelId="{BA61B8C5-D717-4207-8600-1C61FBE43E79}" type="pres">
      <dgm:prSet presAssocID="{7BFFCE65-78D6-4F80-B032-D51117A4751A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A0641-7C3B-454D-A599-8EC3911D8D5E}" type="pres">
      <dgm:prSet presAssocID="{7BFFCE65-78D6-4F80-B032-D51117A4751A}" presName="accent_1" presStyleCnt="0"/>
      <dgm:spPr/>
    </dgm:pt>
    <dgm:pt modelId="{A191B805-1DEB-4054-977D-15C4E5192E44}" type="pres">
      <dgm:prSet presAssocID="{7BFFCE65-78D6-4F80-B032-D51117A4751A}" presName="accentRepeatNode" presStyleLbl="solidFgAcc1" presStyleIdx="0" presStyleCnt="4"/>
      <dgm:spPr/>
    </dgm:pt>
    <dgm:pt modelId="{08633B91-D93D-4ABE-92F5-502F3690E315}" type="pres">
      <dgm:prSet presAssocID="{375AD26B-0BA5-4516-8A22-259EFD3960C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FD6631-0BB3-4A99-BA34-21D541585D2A}" type="pres">
      <dgm:prSet presAssocID="{375AD26B-0BA5-4516-8A22-259EFD3960C2}" presName="accent_2" presStyleCnt="0"/>
      <dgm:spPr/>
    </dgm:pt>
    <dgm:pt modelId="{DDAAE42C-FC7C-4750-BD02-A8EE2E658D8D}" type="pres">
      <dgm:prSet presAssocID="{375AD26B-0BA5-4516-8A22-259EFD3960C2}" presName="accentRepeatNode" presStyleLbl="solidFgAcc1" presStyleIdx="1" presStyleCnt="4"/>
      <dgm:spPr/>
    </dgm:pt>
    <dgm:pt modelId="{B1913579-6C58-4EC8-A31B-094C88894B2F}" type="pres">
      <dgm:prSet presAssocID="{3601EA86-345D-4F6A-885A-2CAFA5148AC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79393-7112-4B41-80F1-B2601E9F9547}" type="pres">
      <dgm:prSet presAssocID="{3601EA86-345D-4F6A-885A-2CAFA5148AC8}" presName="accent_3" presStyleCnt="0"/>
      <dgm:spPr/>
    </dgm:pt>
    <dgm:pt modelId="{3E88225F-D8A5-43A1-BC35-B80AC000D784}" type="pres">
      <dgm:prSet presAssocID="{3601EA86-345D-4F6A-885A-2CAFA5148AC8}" presName="accentRepeatNode" presStyleLbl="solidFgAcc1" presStyleIdx="2" presStyleCnt="4"/>
      <dgm:spPr/>
    </dgm:pt>
    <dgm:pt modelId="{47AF5567-540B-49B4-A92F-4388EDF143CD}" type="pres">
      <dgm:prSet presAssocID="{03A6D2D5-F430-485C-A54C-8F89E16DC9D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E1832-F36E-4B78-A01A-BCEA8F362670}" type="pres">
      <dgm:prSet presAssocID="{03A6D2D5-F430-485C-A54C-8F89E16DC9D8}" presName="accent_4" presStyleCnt="0"/>
      <dgm:spPr/>
    </dgm:pt>
    <dgm:pt modelId="{2FAB0766-B83F-41DF-AAFD-DA7F8FA7ACB7}" type="pres">
      <dgm:prSet presAssocID="{03A6D2D5-F430-485C-A54C-8F89E16DC9D8}" presName="accentRepeatNode" presStyleLbl="solidFgAcc1" presStyleIdx="3" presStyleCnt="4"/>
      <dgm:spPr/>
    </dgm:pt>
  </dgm:ptLst>
  <dgm:cxnLst>
    <dgm:cxn modelId="{5E819A35-8438-4B80-A63F-5713055B77C2}" type="presOf" srcId="{03A6D2D5-F430-485C-A54C-8F89E16DC9D8}" destId="{47AF5567-540B-49B4-A92F-4388EDF143CD}" srcOrd="0" destOrd="0" presId="urn:microsoft.com/office/officeart/2008/layout/VerticalCurvedList"/>
    <dgm:cxn modelId="{EB23D46A-991F-43BE-9585-7FDCA9A9D8C1}" srcId="{B82B0D02-94CE-47BA-AA9F-9EEC0F63C9E3}" destId="{03A6D2D5-F430-485C-A54C-8F89E16DC9D8}" srcOrd="3" destOrd="0" parTransId="{10D34607-4ABA-4729-9634-0C6E9E1D01B5}" sibTransId="{9BA86EC0-3416-46EA-9FC9-985AF7933FB4}"/>
    <dgm:cxn modelId="{C3415D92-50FE-4B78-B432-AA27D7CEC867}" type="presOf" srcId="{B82B0D02-94CE-47BA-AA9F-9EEC0F63C9E3}" destId="{0FBC3335-88B9-4687-869B-1F84093C934E}" srcOrd="0" destOrd="0" presId="urn:microsoft.com/office/officeart/2008/layout/VerticalCurvedList"/>
    <dgm:cxn modelId="{CD02BC5D-C14F-42E8-948C-8453256E064E}" type="presOf" srcId="{3601EA86-345D-4F6A-885A-2CAFA5148AC8}" destId="{B1913579-6C58-4EC8-A31B-094C88894B2F}" srcOrd="0" destOrd="0" presId="urn:microsoft.com/office/officeart/2008/layout/VerticalCurvedList"/>
    <dgm:cxn modelId="{E01C2DE4-BB53-406B-9AC9-6ABBDDE28573}" srcId="{B82B0D02-94CE-47BA-AA9F-9EEC0F63C9E3}" destId="{7BFFCE65-78D6-4F80-B032-D51117A4751A}" srcOrd="0" destOrd="0" parTransId="{93CA893C-5B7E-430A-8852-C717B77660FA}" sibTransId="{C2AE8DDE-89F0-4333-A3A1-2351D235F81A}"/>
    <dgm:cxn modelId="{21403802-6826-4FA4-B9AE-80FAE35A252D}" srcId="{B82B0D02-94CE-47BA-AA9F-9EEC0F63C9E3}" destId="{3601EA86-345D-4F6A-885A-2CAFA5148AC8}" srcOrd="2" destOrd="0" parTransId="{21EFF26C-F2D7-4998-B9C5-E11652CB8914}" sibTransId="{EEE78FA8-9181-4F00-A7B8-87124DC729F2}"/>
    <dgm:cxn modelId="{93CE29F4-9A51-46C6-A935-472D83A82A4A}" type="presOf" srcId="{C2AE8DDE-89F0-4333-A3A1-2351D235F81A}" destId="{20673043-9AF3-49D9-A9B7-0387BDB5BE44}" srcOrd="0" destOrd="0" presId="urn:microsoft.com/office/officeart/2008/layout/VerticalCurvedList"/>
    <dgm:cxn modelId="{0D7C0FF0-907E-4009-B557-0F4E1849E25E}" type="presOf" srcId="{7BFFCE65-78D6-4F80-B032-D51117A4751A}" destId="{BA61B8C5-D717-4207-8600-1C61FBE43E79}" srcOrd="0" destOrd="0" presId="urn:microsoft.com/office/officeart/2008/layout/VerticalCurvedList"/>
    <dgm:cxn modelId="{A6CABFC7-BEFB-46F8-A379-0B84F3F795EB}" srcId="{B82B0D02-94CE-47BA-AA9F-9EEC0F63C9E3}" destId="{375AD26B-0BA5-4516-8A22-259EFD3960C2}" srcOrd="1" destOrd="0" parTransId="{18F45047-0499-4937-87ED-D6F3D7BAEB4E}" sibTransId="{99C1BC5B-29C3-4066-8DE2-43AD68D48DAE}"/>
    <dgm:cxn modelId="{3463776E-4438-4D81-BE00-D12AA9194581}" type="presOf" srcId="{375AD26B-0BA5-4516-8A22-259EFD3960C2}" destId="{08633B91-D93D-4ABE-92F5-502F3690E315}" srcOrd="0" destOrd="0" presId="urn:microsoft.com/office/officeart/2008/layout/VerticalCurvedList"/>
    <dgm:cxn modelId="{A727D761-BD1B-4797-9145-54ADD01C885A}" type="presParOf" srcId="{0FBC3335-88B9-4687-869B-1F84093C934E}" destId="{26DD5FC8-971F-4919-A489-0FD5100FA5E2}" srcOrd="0" destOrd="0" presId="urn:microsoft.com/office/officeart/2008/layout/VerticalCurvedList"/>
    <dgm:cxn modelId="{94FF8234-61F7-4DCF-896C-41CFA5FA4E42}" type="presParOf" srcId="{26DD5FC8-971F-4919-A489-0FD5100FA5E2}" destId="{CC192E3C-2437-4C91-B2A1-560B6345D4CF}" srcOrd="0" destOrd="0" presId="urn:microsoft.com/office/officeart/2008/layout/VerticalCurvedList"/>
    <dgm:cxn modelId="{0C89CCC5-DB63-4A2D-9F23-CBB384CCBF01}" type="presParOf" srcId="{CC192E3C-2437-4C91-B2A1-560B6345D4CF}" destId="{8012EAF4-7F71-43F3-9452-51375F3B389C}" srcOrd="0" destOrd="0" presId="urn:microsoft.com/office/officeart/2008/layout/VerticalCurvedList"/>
    <dgm:cxn modelId="{88E4D180-3750-45AA-A523-4525DBEF3B76}" type="presParOf" srcId="{CC192E3C-2437-4C91-B2A1-560B6345D4CF}" destId="{20673043-9AF3-49D9-A9B7-0387BDB5BE44}" srcOrd="1" destOrd="0" presId="urn:microsoft.com/office/officeart/2008/layout/VerticalCurvedList"/>
    <dgm:cxn modelId="{3D232859-1593-4870-93DD-59AFAF7D96A8}" type="presParOf" srcId="{CC192E3C-2437-4C91-B2A1-560B6345D4CF}" destId="{4C90348A-8998-4719-B7FB-3FE579BC2380}" srcOrd="2" destOrd="0" presId="urn:microsoft.com/office/officeart/2008/layout/VerticalCurvedList"/>
    <dgm:cxn modelId="{1326BFC2-3ADA-4085-A28C-22B031AB5F83}" type="presParOf" srcId="{CC192E3C-2437-4C91-B2A1-560B6345D4CF}" destId="{7769E5D4-E6B6-46F7-A796-186483DE4472}" srcOrd="3" destOrd="0" presId="urn:microsoft.com/office/officeart/2008/layout/VerticalCurvedList"/>
    <dgm:cxn modelId="{7A8FE1B0-267E-4D11-BEFD-310B61A4E44F}" type="presParOf" srcId="{26DD5FC8-971F-4919-A489-0FD5100FA5E2}" destId="{BA61B8C5-D717-4207-8600-1C61FBE43E79}" srcOrd="1" destOrd="0" presId="urn:microsoft.com/office/officeart/2008/layout/VerticalCurvedList"/>
    <dgm:cxn modelId="{1075A1F5-6071-4DE7-97A9-DE8CDEF1BB04}" type="presParOf" srcId="{26DD5FC8-971F-4919-A489-0FD5100FA5E2}" destId="{A11A0641-7C3B-454D-A599-8EC3911D8D5E}" srcOrd="2" destOrd="0" presId="urn:microsoft.com/office/officeart/2008/layout/VerticalCurvedList"/>
    <dgm:cxn modelId="{D3AB8652-91E2-45D6-8F7A-40160348CAD3}" type="presParOf" srcId="{A11A0641-7C3B-454D-A599-8EC3911D8D5E}" destId="{A191B805-1DEB-4054-977D-15C4E5192E44}" srcOrd="0" destOrd="0" presId="urn:microsoft.com/office/officeart/2008/layout/VerticalCurvedList"/>
    <dgm:cxn modelId="{93DA7563-60FF-4F0F-BA2D-45D73B62B889}" type="presParOf" srcId="{26DD5FC8-971F-4919-A489-0FD5100FA5E2}" destId="{08633B91-D93D-4ABE-92F5-502F3690E315}" srcOrd="3" destOrd="0" presId="urn:microsoft.com/office/officeart/2008/layout/VerticalCurvedList"/>
    <dgm:cxn modelId="{1797AC4B-4425-41E2-ABC8-E7F93DD5939A}" type="presParOf" srcId="{26DD5FC8-971F-4919-A489-0FD5100FA5E2}" destId="{BEFD6631-0BB3-4A99-BA34-21D541585D2A}" srcOrd="4" destOrd="0" presId="urn:microsoft.com/office/officeart/2008/layout/VerticalCurvedList"/>
    <dgm:cxn modelId="{892471BC-5B5C-4442-9403-8A3B14F7E3AC}" type="presParOf" srcId="{BEFD6631-0BB3-4A99-BA34-21D541585D2A}" destId="{DDAAE42C-FC7C-4750-BD02-A8EE2E658D8D}" srcOrd="0" destOrd="0" presId="urn:microsoft.com/office/officeart/2008/layout/VerticalCurvedList"/>
    <dgm:cxn modelId="{A6EC3B91-F201-47E0-BE64-0EBB357C5639}" type="presParOf" srcId="{26DD5FC8-971F-4919-A489-0FD5100FA5E2}" destId="{B1913579-6C58-4EC8-A31B-094C88894B2F}" srcOrd="5" destOrd="0" presId="urn:microsoft.com/office/officeart/2008/layout/VerticalCurvedList"/>
    <dgm:cxn modelId="{1180D65C-9772-44E8-B643-4FDA585F99F8}" type="presParOf" srcId="{26DD5FC8-971F-4919-A489-0FD5100FA5E2}" destId="{02079393-7112-4B41-80F1-B2601E9F9547}" srcOrd="6" destOrd="0" presId="urn:microsoft.com/office/officeart/2008/layout/VerticalCurvedList"/>
    <dgm:cxn modelId="{BF87CBE2-428E-4069-A91E-94A31ECE4E8F}" type="presParOf" srcId="{02079393-7112-4B41-80F1-B2601E9F9547}" destId="{3E88225F-D8A5-43A1-BC35-B80AC000D784}" srcOrd="0" destOrd="0" presId="urn:microsoft.com/office/officeart/2008/layout/VerticalCurvedList"/>
    <dgm:cxn modelId="{D26F1FDC-15A2-4732-AB65-C1DA6283F7B2}" type="presParOf" srcId="{26DD5FC8-971F-4919-A489-0FD5100FA5E2}" destId="{47AF5567-540B-49B4-A92F-4388EDF143CD}" srcOrd="7" destOrd="0" presId="urn:microsoft.com/office/officeart/2008/layout/VerticalCurvedList"/>
    <dgm:cxn modelId="{9FEBDA79-7BDC-46DE-981B-D42E0CBEDA10}" type="presParOf" srcId="{26DD5FC8-971F-4919-A489-0FD5100FA5E2}" destId="{EE0E1832-F36E-4B78-A01A-BCEA8F362670}" srcOrd="8" destOrd="0" presId="urn:microsoft.com/office/officeart/2008/layout/VerticalCurvedList"/>
    <dgm:cxn modelId="{AAA920FD-E239-4C53-A6DC-218DA0512610}" type="presParOf" srcId="{EE0E1832-F36E-4B78-A01A-BCEA8F362670}" destId="{2FAB0766-B83F-41DF-AAFD-DA7F8FA7ACB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BE53D3-6DE2-43C0-A6B9-6B6CE9CD3C38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828976-B9CA-4868-8659-99A94060AF6E}">
      <dgm:prSet phldrT="[Текст]" custT="1"/>
      <dgm:spPr/>
      <dgm:t>
        <a:bodyPr/>
        <a:lstStyle/>
        <a:p>
          <a:pPr algn="ctr"/>
          <a:r>
            <a:rPr lang="ru-RU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Навыки организации диагностики</a:t>
          </a:r>
          <a:endParaRPr lang="ru-RU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CA57B6-8B2A-41F9-821E-333E7B956A1D}" type="parTrans" cxnId="{9047F14F-6BFD-4670-8296-1C51DAA2AABF}">
      <dgm:prSet/>
      <dgm:spPr/>
      <dgm:t>
        <a:bodyPr/>
        <a:lstStyle/>
        <a:p>
          <a:endParaRPr lang="ru-RU"/>
        </a:p>
      </dgm:t>
    </dgm:pt>
    <dgm:pt modelId="{8DE8E9CB-4B1C-46EA-B09E-3D39CE41EB59}" type="sibTrans" cxnId="{9047F14F-6BFD-4670-8296-1C51DAA2AABF}">
      <dgm:prSet/>
      <dgm:spPr/>
      <dgm:t>
        <a:bodyPr/>
        <a:lstStyle/>
        <a:p>
          <a:endParaRPr lang="ru-RU"/>
        </a:p>
      </dgm:t>
    </dgm:pt>
    <dgm:pt modelId="{2F14DA21-A619-432E-A09A-B5AFBF24CD3F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Навыки организации коррекционно-развивающего процесса с детьми с ОВЗ</a:t>
          </a:r>
          <a:endParaRPr lang="ru-RU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88119E-C970-4017-A065-3F5370487A3E}" type="parTrans" cxnId="{3614E481-A936-4C07-9FDC-3680F904FB21}">
      <dgm:prSet/>
      <dgm:spPr/>
      <dgm:t>
        <a:bodyPr/>
        <a:lstStyle/>
        <a:p>
          <a:endParaRPr lang="ru-RU"/>
        </a:p>
      </dgm:t>
    </dgm:pt>
    <dgm:pt modelId="{5A3C62F0-68BE-41F0-BD84-3177C8E409B9}" type="sibTrans" cxnId="{3614E481-A936-4C07-9FDC-3680F904FB21}">
      <dgm:prSet/>
      <dgm:spPr/>
      <dgm:t>
        <a:bodyPr/>
        <a:lstStyle/>
        <a:p>
          <a:endParaRPr lang="ru-RU"/>
        </a:p>
      </dgm:t>
    </dgm:pt>
    <dgm:pt modelId="{F7D24053-D0FD-421B-AE5A-3EC8DEDC2E42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Ориентируется в вопросах психологического консультирования родителей</a:t>
          </a:r>
          <a:endParaRPr lang="ru-RU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B04DC6-4247-44D5-99BA-B51113CA7D72}" type="parTrans" cxnId="{38D3DDE1-7D82-4E29-8C8B-98917165F85A}">
      <dgm:prSet/>
      <dgm:spPr/>
      <dgm:t>
        <a:bodyPr/>
        <a:lstStyle/>
        <a:p>
          <a:endParaRPr lang="ru-RU"/>
        </a:p>
      </dgm:t>
    </dgm:pt>
    <dgm:pt modelId="{05B89D55-E3DE-4ACB-818D-FD1F768DEC7A}" type="sibTrans" cxnId="{38D3DDE1-7D82-4E29-8C8B-98917165F85A}">
      <dgm:prSet/>
      <dgm:spPr/>
      <dgm:t>
        <a:bodyPr/>
        <a:lstStyle/>
        <a:p>
          <a:endParaRPr lang="ru-RU"/>
        </a:p>
      </dgm:t>
    </dgm:pt>
    <dgm:pt modelId="{E2F425FB-E767-4D0D-9D2C-8A1D96F69538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Устойчивая мотивация в постоянном саморазвитии и самосовершенствовании, в самообразовании</a:t>
          </a:r>
          <a:endParaRPr lang="ru-RU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454AA2-3352-4C1F-8778-BB203098624D}" type="parTrans" cxnId="{1FC9A059-CD65-4012-AE5C-8BD64A74AC28}">
      <dgm:prSet/>
      <dgm:spPr/>
      <dgm:t>
        <a:bodyPr/>
        <a:lstStyle/>
        <a:p>
          <a:endParaRPr lang="ru-RU"/>
        </a:p>
      </dgm:t>
    </dgm:pt>
    <dgm:pt modelId="{A65B717F-F7C5-40A6-8997-BE78EA509C5E}" type="sibTrans" cxnId="{1FC9A059-CD65-4012-AE5C-8BD64A74AC28}">
      <dgm:prSet/>
      <dgm:spPr/>
      <dgm:t>
        <a:bodyPr/>
        <a:lstStyle/>
        <a:p>
          <a:endParaRPr lang="ru-RU"/>
        </a:p>
      </dgm:t>
    </dgm:pt>
    <dgm:pt modelId="{460E37E4-7335-456F-8AD4-35F947E16928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Применяет современные и эффективные методы и приемы</a:t>
          </a:r>
          <a:endParaRPr lang="ru-RU" sz="1600" dirty="0">
            <a:solidFill>
              <a:srgbClr val="0070C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7027C2-5E6E-480F-BD5F-C024EF019558}" type="parTrans" cxnId="{5C85D392-E723-4178-9972-ED25F8D40D86}">
      <dgm:prSet/>
      <dgm:spPr/>
      <dgm:t>
        <a:bodyPr/>
        <a:lstStyle/>
        <a:p>
          <a:endParaRPr lang="ru-RU"/>
        </a:p>
      </dgm:t>
    </dgm:pt>
    <dgm:pt modelId="{27B7A280-9134-476B-BFA8-7B5DACD87779}" type="sibTrans" cxnId="{5C85D392-E723-4178-9972-ED25F8D40D86}">
      <dgm:prSet/>
      <dgm:spPr/>
      <dgm:t>
        <a:bodyPr/>
        <a:lstStyle/>
        <a:p>
          <a:endParaRPr lang="ru-RU"/>
        </a:p>
      </dgm:t>
    </dgm:pt>
    <dgm:pt modelId="{7795ADF2-1C2A-4601-8E17-1C2B07821756}" type="pres">
      <dgm:prSet presAssocID="{E8BE53D3-6DE2-43C0-A6B9-6B6CE9CD3C3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2128432-1457-4D42-9C9C-EEC8A1EE3B58}" type="pres">
      <dgm:prSet presAssocID="{C8828976-B9CA-4868-8659-99A94060AF6E}" presName="composite" presStyleCnt="0"/>
      <dgm:spPr/>
    </dgm:pt>
    <dgm:pt modelId="{4E9A4EF8-0B16-4895-AC6C-C6EB31870D75}" type="pres">
      <dgm:prSet presAssocID="{C8828976-B9CA-4868-8659-99A94060AF6E}" presName="LShape" presStyleLbl="alignNode1" presStyleIdx="0" presStyleCnt="9"/>
      <dgm:spPr/>
    </dgm:pt>
    <dgm:pt modelId="{51297F80-5881-4778-925C-5054D2BF38CF}" type="pres">
      <dgm:prSet presAssocID="{C8828976-B9CA-4868-8659-99A94060AF6E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C67C6-41E6-4C8F-B90B-980EF2415E4A}" type="pres">
      <dgm:prSet presAssocID="{C8828976-B9CA-4868-8659-99A94060AF6E}" presName="Triangle" presStyleLbl="alignNode1" presStyleIdx="1" presStyleCnt="9"/>
      <dgm:spPr/>
    </dgm:pt>
    <dgm:pt modelId="{0F43A00F-7B50-40AF-9DC6-3ED1495F0945}" type="pres">
      <dgm:prSet presAssocID="{8DE8E9CB-4B1C-46EA-B09E-3D39CE41EB59}" presName="sibTrans" presStyleCnt="0"/>
      <dgm:spPr/>
    </dgm:pt>
    <dgm:pt modelId="{D5CA2E9F-94FD-4C35-B25C-E2D5E97034A5}" type="pres">
      <dgm:prSet presAssocID="{8DE8E9CB-4B1C-46EA-B09E-3D39CE41EB59}" presName="space" presStyleCnt="0"/>
      <dgm:spPr/>
    </dgm:pt>
    <dgm:pt modelId="{5C58CC14-D2AB-4BE6-9C57-F2BB34F136CB}" type="pres">
      <dgm:prSet presAssocID="{2F14DA21-A619-432E-A09A-B5AFBF24CD3F}" presName="composite" presStyleCnt="0"/>
      <dgm:spPr/>
    </dgm:pt>
    <dgm:pt modelId="{56096E5C-C63E-492E-A8BA-9D806E45B82E}" type="pres">
      <dgm:prSet presAssocID="{2F14DA21-A619-432E-A09A-B5AFBF24CD3F}" presName="LShape" presStyleLbl="alignNode1" presStyleIdx="2" presStyleCnt="9"/>
      <dgm:spPr/>
    </dgm:pt>
    <dgm:pt modelId="{B7199766-3DCA-4D5B-B8BA-4A86AB6976F7}" type="pres">
      <dgm:prSet presAssocID="{2F14DA21-A619-432E-A09A-B5AFBF24CD3F}" presName="ParentText" presStyleLbl="revTx" presStyleIdx="1" presStyleCnt="5" custScaleX="118682" custLinFactNeighborX="4941" custLinFactNeighborY="-22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CA627-3689-4596-AFAB-5BF9BD0B2910}" type="pres">
      <dgm:prSet presAssocID="{2F14DA21-A619-432E-A09A-B5AFBF24CD3F}" presName="Triangle" presStyleLbl="alignNode1" presStyleIdx="3" presStyleCnt="9"/>
      <dgm:spPr/>
    </dgm:pt>
    <dgm:pt modelId="{BA13971D-B817-4D9A-8054-E4D92AB86C89}" type="pres">
      <dgm:prSet presAssocID="{5A3C62F0-68BE-41F0-BD84-3177C8E409B9}" presName="sibTrans" presStyleCnt="0"/>
      <dgm:spPr/>
    </dgm:pt>
    <dgm:pt modelId="{46F479D3-79C8-468A-8962-8CBE33E897BF}" type="pres">
      <dgm:prSet presAssocID="{5A3C62F0-68BE-41F0-BD84-3177C8E409B9}" presName="space" presStyleCnt="0"/>
      <dgm:spPr/>
    </dgm:pt>
    <dgm:pt modelId="{904AF275-E99E-4590-B2F5-6E9DD9DE4ACC}" type="pres">
      <dgm:prSet presAssocID="{460E37E4-7335-456F-8AD4-35F947E16928}" presName="composite" presStyleCnt="0"/>
      <dgm:spPr/>
    </dgm:pt>
    <dgm:pt modelId="{91A9AA6D-14F5-4071-A376-4DFD71C7BE5A}" type="pres">
      <dgm:prSet presAssocID="{460E37E4-7335-456F-8AD4-35F947E16928}" presName="LShape" presStyleLbl="alignNode1" presStyleIdx="4" presStyleCnt="9" custScaleX="112865"/>
      <dgm:spPr/>
    </dgm:pt>
    <dgm:pt modelId="{EE38E718-1EBA-417F-BF44-E5E7E609E222}" type="pres">
      <dgm:prSet presAssocID="{460E37E4-7335-456F-8AD4-35F947E16928}" presName="ParentText" presStyleLbl="revTx" presStyleIdx="2" presStyleCnt="5" custScaleX="1090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E556DC-917C-41FD-A85C-A6D4BD5F9410}" type="pres">
      <dgm:prSet presAssocID="{460E37E4-7335-456F-8AD4-35F947E16928}" presName="Triangle" presStyleLbl="alignNode1" presStyleIdx="5" presStyleCnt="9"/>
      <dgm:spPr/>
    </dgm:pt>
    <dgm:pt modelId="{BC6F2D1A-FC9B-43A2-AF4B-8576186D9EE0}" type="pres">
      <dgm:prSet presAssocID="{27B7A280-9134-476B-BFA8-7B5DACD87779}" presName="sibTrans" presStyleCnt="0"/>
      <dgm:spPr/>
    </dgm:pt>
    <dgm:pt modelId="{594720DF-697B-4EEE-B88E-6C70D12BB110}" type="pres">
      <dgm:prSet presAssocID="{27B7A280-9134-476B-BFA8-7B5DACD87779}" presName="space" presStyleCnt="0"/>
      <dgm:spPr/>
    </dgm:pt>
    <dgm:pt modelId="{BA50CF8D-13A6-4C9F-AD3D-65E98295935E}" type="pres">
      <dgm:prSet presAssocID="{F7D24053-D0FD-421B-AE5A-3EC8DEDC2E42}" presName="composite" presStyleCnt="0"/>
      <dgm:spPr/>
    </dgm:pt>
    <dgm:pt modelId="{497CE163-CD16-4794-96A0-421632FC04F3}" type="pres">
      <dgm:prSet presAssocID="{F7D24053-D0FD-421B-AE5A-3EC8DEDC2E42}" presName="LShape" presStyleLbl="alignNode1" presStyleIdx="6" presStyleCnt="9"/>
      <dgm:spPr/>
    </dgm:pt>
    <dgm:pt modelId="{302A9C75-A585-4094-B48D-A25F8A3F392E}" type="pres">
      <dgm:prSet presAssocID="{F7D24053-D0FD-421B-AE5A-3EC8DEDC2E42}" presName="ParentText" presStyleLbl="revTx" presStyleIdx="3" presStyleCnt="5" custScaleX="134924" custLinFactNeighborX="6000" custLinFactNeighborY="248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375DAC-9117-4F58-8771-A547E7A62BE5}" type="pres">
      <dgm:prSet presAssocID="{F7D24053-D0FD-421B-AE5A-3EC8DEDC2E42}" presName="Triangle" presStyleLbl="alignNode1" presStyleIdx="7" presStyleCnt="9"/>
      <dgm:spPr/>
    </dgm:pt>
    <dgm:pt modelId="{90E792DA-6F6C-4407-B055-4617D6606C9C}" type="pres">
      <dgm:prSet presAssocID="{05B89D55-E3DE-4ACB-818D-FD1F768DEC7A}" presName="sibTrans" presStyleCnt="0"/>
      <dgm:spPr/>
    </dgm:pt>
    <dgm:pt modelId="{C2FEE786-A751-48C8-AA94-A35FE2A1E211}" type="pres">
      <dgm:prSet presAssocID="{05B89D55-E3DE-4ACB-818D-FD1F768DEC7A}" presName="space" presStyleCnt="0"/>
      <dgm:spPr/>
    </dgm:pt>
    <dgm:pt modelId="{C2259308-5644-4E4E-B0F4-83B30FADA211}" type="pres">
      <dgm:prSet presAssocID="{E2F425FB-E767-4D0D-9D2C-8A1D96F69538}" presName="composite" presStyleCnt="0"/>
      <dgm:spPr/>
    </dgm:pt>
    <dgm:pt modelId="{47C215B3-3693-4241-A842-056D0209042E}" type="pres">
      <dgm:prSet presAssocID="{E2F425FB-E767-4D0D-9D2C-8A1D96F69538}" presName="LShape" presStyleLbl="alignNode1" presStyleIdx="8" presStyleCnt="9" custScaleX="123205"/>
      <dgm:spPr/>
    </dgm:pt>
    <dgm:pt modelId="{8B7FC91A-08D6-41FC-BDE8-E2B40323688D}" type="pres">
      <dgm:prSet presAssocID="{E2F425FB-E767-4D0D-9D2C-8A1D96F69538}" presName="ParentText" presStyleLbl="revTx" presStyleIdx="4" presStyleCnt="5" custScaleX="136173" custLinFactNeighborX="1864" custLinFactNeighborY="121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78ACB5-8656-41B8-A277-568CAD3CCE40}" type="presOf" srcId="{2F14DA21-A619-432E-A09A-B5AFBF24CD3F}" destId="{B7199766-3DCA-4D5B-B8BA-4A86AB6976F7}" srcOrd="0" destOrd="0" presId="urn:microsoft.com/office/officeart/2009/3/layout/StepUpProcess"/>
    <dgm:cxn modelId="{38D3DDE1-7D82-4E29-8C8B-98917165F85A}" srcId="{E8BE53D3-6DE2-43C0-A6B9-6B6CE9CD3C38}" destId="{F7D24053-D0FD-421B-AE5A-3EC8DEDC2E42}" srcOrd="3" destOrd="0" parTransId="{67B04DC6-4247-44D5-99BA-B51113CA7D72}" sibTransId="{05B89D55-E3DE-4ACB-818D-FD1F768DEC7A}"/>
    <dgm:cxn modelId="{3614E481-A936-4C07-9FDC-3680F904FB21}" srcId="{E8BE53D3-6DE2-43C0-A6B9-6B6CE9CD3C38}" destId="{2F14DA21-A619-432E-A09A-B5AFBF24CD3F}" srcOrd="1" destOrd="0" parTransId="{9888119E-C970-4017-A065-3F5370487A3E}" sibTransId="{5A3C62F0-68BE-41F0-BD84-3177C8E409B9}"/>
    <dgm:cxn modelId="{9047F14F-6BFD-4670-8296-1C51DAA2AABF}" srcId="{E8BE53D3-6DE2-43C0-A6B9-6B6CE9CD3C38}" destId="{C8828976-B9CA-4868-8659-99A94060AF6E}" srcOrd="0" destOrd="0" parTransId="{7BCA57B6-8B2A-41F9-821E-333E7B956A1D}" sibTransId="{8DE8E9CB-4B1C-46EA-B09E-3D39CE41EB59}"/>
    <dgm:cxn modelId="{1FC9A059-CD65-4012-AE5C-8BD64A74AC28}" srcId="{E8BE53D3-6DE2-43C0-A6B9-6B6CE9CD3C38}" destId="{E2F425FB-E767-4D0D-9D2C-8A1D96F69538}" srcOrd="4" destOrd="0" parTransId="{75454AA2-3352-4C1F-8778-BB203098624D}" sibTransId="{A65B717F-F7C5-40A6-8997-BE78EA509C5E}"/>
    <dgm:cxn modelId="{CAD7D127-960B-444D-8509-7E08022A04CE}" type="presOf" srcId="{C8828976-B9CA-4868-8659-99A94060AF6E}" destId="{51297F80-5881-4778-925C-5054D2BF38CF}" srcOrd="0" destOrd="0" presId="urn:microsoft.com/office/officeart/2009/3/layout/StepUpProcess"/>
    <dgm:cxn modelId="{7916EE3A-E3DD-4761-8AD3-733B37909AF4}" type="presOf" srcId="{E8BE53D3-6DE2-43C0-A6B9-6B6CE9CD3C38}" destId="{7795ADF2-1C2A-4601-8E17-1C2B07821756}" srcOrd="0" destOrd="0" presId="urn:microsoft.com/office/officeart/2009/3/layout/StepUpProcess"/>
    <dgm:cxn modelId="{5C85D392-E723-4178-9972-ED25F8D40D86}" srcId="{E8BE53D3-6DE2-43C0-A6B9-6B6CE9CD3C38}" destId="{460E37E4-7335-456F-8AD4-35F947E16928}" srcOrd="2" destOrd="0" parTransId="{407027C2-5E6E-480F-BD5F-C024EF019558}" sibTransId="{27B7A280-9134-476B-BFA8-7B5DACD87779}"/>
    <dgm:cxn modelId="{E7BCE786-8A24-4904-916E-6094D2846655}" type="presOf" srcId="{460E37E4-7335-456F-8AD4-35F947E16928}" destId="{EE38E718-1EBA-417F-BF44-E5E7E609E222}" srcOrd="0" destOrd="0" presId="urn:microsoft.com/office/officeart/2009/3/layout/StepUpProcess"/>
    <dgm:cxn modelId="{9BF3838B-A770-42D1-9206-FA1A40DF58A0}" type="presOf" srcId="{F7D24053-D0FD-421B-AE5A-3EC8DEDC2E42}" destId="{302A9C75-A585-4094-B48D-A25F8A3F392E}" srcOrd="0" destOrd="0" presId="urn:microsoft.com/office/officeart/2009/3/layout/StepUpProcess"/>
    <dgm:cxn modelId="{3A1CFC51-052C-4F9D-95FD-7F5F2FCABD77}" type="presOf" srcId="{E2F425FB-E767-4D0D-9D2C-8A1D96F69538}" destId="{8B7FC91A-08D6-41FC-BDE8-E2B40323688D}" srcOrd="0" destOrd="0" presId="urn:microsoft.com/office/officeart/2009/3/layout/StepUpProcess"/>
    <dgm:cxn modelId="{B0A79394-A29D-43BF-A3E5-EAB273261775}" type="presParOf" srcId="{7795ADF2-1C2A-4601-8E17-1C2B07821756}" destId="{C2128432-1457-4D42-9C9C-EEC8A1EE3B58}" srcOrd="0" destOrd="0" presId="urn:microsoft.com/office/officeart/2009/3/layout/StepUpProcess"/>
    <dgm:cxn modelId="{6C8F7896-EDAD-4C7C-8976-97F711BC297A}" type="presParOf" srcId="{C2128432-1457-4D42-9C9C-EEC8A1EE3B58}" destId="{4E9A4EF8-0B16-4895-AC6C-C6EB31870D75}" srcOrd="0" destOrd="0" presId="urn:microsoft.com/office/officeart/2009/3/layout/StepUpProcess"/>
    <dgm:cxn modelId="{88DD8696-E426-48E7-814B-1898BBCA13B5}" type="presParOf" srcId="{C2128432-1457-4D42-9C9C-EEC8A1EE3B58}" destId="{51297F80-5881-4778-925C-5054D2BF38CF}" srcOrd="1" destOrd="0" presId="urn:microsoft.com/office/officeart/2009/3/layout/StepUpProcess"/>
    <dgm:cxn modelId="{22381636-6CAD-45C6-94BA-AA7D204EF09B}" type="presParOf" srcId="{C2128432-1457-4D42-9C9C-EEC8A1EE3B58}" destId="{97BC67C6-41E6-4C8F-B90B-980EF2415E4A}" srcOrd="2" destOrd="0" presId="urn:microsoft.com/office/officeart/2009/3/layout/StepUpProcess"/>
    <dgm:cxn modelId="{96D1231A-22A0-44B3-B4EA-3CFEF21A8040}" type="presParOf" srcId="{7795ADF2-1C2A-4601-8E17-1C2B07821756}" destId="{0F43A00F-7B50-40AF-9DC6-3ED1495F0945}" srcOrd="1" destOrd="0" presId="urn:microsoft.com/office/officeart/2009/3/layout/StepUpProcess"/>
    <dgm:cxn modelId="{5424BAF5-ECFF-4182-A5CF-6CF28D29E844}" type="presParOf" srcId="{0F43A00F-7B50-40AF-9DC6-3ED1495F0945}" destId="{D5CA2E9F-94FD-4C35-B25C-E2D5E97034A5}" srcOrd="0" destOrd="0" presId="urn:microsoft.com/office/officeart/2009/3/layout/StepUpProcess"/>
    <dgm:cxn modelId="{A8BAC78E-67F6-4CA0-8AAE-FAAF183AD128}" type="presParOf" srcId="{7795ADF2-1C2A-4601-8E17-1C2B07821756}" destId="{5C58CC14-D2AB-4BE6-9C57-F2BB34F136CB}" srcOrd="2" destOrd="0" presId="urn:microsoft.com/office/officeart/2009/3/layout/StepUpProcess"/>
    <dgm:cxn modelId="{2C828056-D4CA-43B0-9772-538A2DADD9EB}" type="presParOf" srcId="{5C58CC14-D2AB-4BE6-9C57-F2BB34F136CB}" destId="{56096E5C-C63E-492E-A8BA-9D806E45B82E}" srcOrd="0" destOrd="0" presId="urn:microsoft.com/office/officeart/2009/3/layout/StepUpProcess"/>
    <dgm:cxn modelId="{6479CDB2-18C7-4E04-A31D-C7F13EB54D16}" type="presParOf" srcId="{5C58CC14-D2AB-4BE6-9C57-F2BB34F136CB}" destId="{B7199766-3DCA-4D5B-B8BA-4A86AB6976F7}" srcOrd="1" destOrd="0" presId="urn:microsoft.com/office/officeart/2009/3/layout/StepUpProcess"/>
    <dgm:cxn modelId="{8DFF9615-2A9E-433D-A174-0CF559CBC8EE}" type="presParOf" srcId="{5C58CC14-D2AB-4BE6-9C57-F2BB34F136CB}" destId="{A7BCA627-3689-4596-AFAB-5BF9BD0B2910}" srcOrd="2" destOrd="0" presId="urn:microsoft.com/office/officeart/2009/3/layout/StepUpProcess"/>
    <dgm:cxn modelId="{982112CC-9B6F-4410-92E4-55292287FFD7}" type="presParOf" srcId="{7795ADF2-1C2A-4601-8E17-1C2B07821756}" destId="{BA13971D-B817-4D9A-8054-E4D92AB86C89}" srcOrd="3" destOrd="0" presId="urn:microsoft.com/office/officeart/2009/3/layout/StepUpProcess"/>
    <dgm:cxn modelId="{AA9D52C0-2A5F-4ADD-B21E-5BE2F1A7BAFA}" type="presParOf" srcId="{BA13971D-B817-4D9A-8054-E4D92AB86C89}" destId="{46F479D3-79C8-468A-8962-8CBE33E897BF}" srcOrd="0" destOrd="0" presId="urn:microsoft.com/office/officeart/2009/3/layout/StepUpProcess"/>
    <dgm:cxn modelId="{58C0D216-69B6-402E-8075-3B5CE91E44EA}" type="presParOf" srcId="{7795ADF2-1C2A-4601-8E17-1C2B07821756}" destId="{904AF275-E99E-4590-B2F5-6E9DD9DE4ACC}" srcOrd="4" destOrd="0" presId="urn:microsoft.com/office/officeart/2009/3/layout/StepUpProcess"/>
    <dgm:cxn modelId="{B4D0DDAB-A7A8-4DD0-9043-BB806E12D426}" type="presParOf" srcId="{904AF275-E99E-4590-B2F5-6E9DD9DE4ACC}" destId="{91A9AA6D-14F5-4071-A376-4DFD71C7BE5A}" srcOrd="0" destOrd="0" presId="urn:microsoft.com/office/officeart/2009/3/layout/StepUpProcess"/>
    <dgm:cxn modelId="{14951E51-FD3C-404C-BE90-92DBAAF57900}" type="presParOf" srcId="{904AF275-E99E-4590-B2F5-6E9DD9DE4ACC}" destId="{EE38E718-1EBA-417F-BF44-E5E7E609E222}" srcOrd="1" destOrd="0" presId="urn:microsoft.com/office/officeart/2009/3/layout/StepUpProcess"/>
    <dgm:cxn modelId="{5033B420-36CF-44DD-BD68-6D9F91DA6B24}" type="presParOf" srcId="{904AF275-E99E-4590-B2F5-6E9DD9DE4ACC}" destId="{C1E556DC-917C-41FD-A85C-A6D4BD5F9410}" srcOrd="2" destOrd="0" presId="urn:microsoft.com/office/officeart/2009/3/layout/StepUpProcess"/>
    <dgm:cxn modelId="{DBB05E2D-21AA-47FC-AA61-6540B03CAC09}" type="presParOf" srcId="{7795ADF2-1C2A-4601-8E17-1C2B07821756}" destId="{BC6F2D1A-FC9B-43A2-AF4B-8576186D9EE0}" srcOrd="5" destOrd="0" presId="urn:microsoft.com/office/officeart/2009/3/layout/StepUpProcess"/>
    <dgm:cxn modelId="{1E9DC8E2-9AC6-465A-967E-2E7C3C38F8FA}" type="presParOf" srcId="{BC6F2D1A-FC9B-43A2-AF4B-8576186D9EE0}" destId="{594720DF-697B-4EEE-B88E-6C70D12BB110}" srcOrd="0" destOrd="0" presId="urn:microsoft.com/office/officeart/2009/3/layout/StepUpProcess"/>
    <dgm:cxn modelId="{64786436-9140-46AC-83A6-21A89A3C04B9}" type="presParOf" srcId="{7795ADF2-1C2A-4601-8E17-1C2B07821756}" destId="{BA50CF8D-13A6-4C9F-AD3D-65E98295935E}" srcOrd="6" destOrd="0" presId="urn:microsoft.com/office/officeart/2009/3/layout/StepUpProcess"/>
    <dgm:cxn modelId="{6D6EA446-0260-4958-9E6B-EEAEC9374328}" type="presParOf" srcId="{BA50CF8D-13A6-4C9F-AD3D-65E98295935E}" destId="{497CE163-CD16-4794-96A0-421632FC04F3}" srcOrd="0" destOrd="0" presId="urn:microsoft.com/office/officeart/2009/3/layout/StepUpProcess"/>
    <dgm:cxn modelId="{D64992A2-F480-4B87-984A-E7563B567111}" type="presParOf" srcId="{BA50CF8D-13A6-4C9F-AD3D-65E98295935E}" destId="{302A9C75-A585-4094-B48D-A25F8A3F392E}" srcOrd="1" destOrd="0" presId="urn:microsoft.com/office/officeart/2009/3/layout/StepUpProcess"/>
    <dgm:cxn modelId="{1BCCD6DE-ED82-4E46-9B0F-236644C5D1F9}" type="presParOf" srcId="{BA50CF8D-13A6-4C9F-AD3D-65E98295935E}" destId="{9D375DAC-9117-4F58-8771-A547E7A62BE5}" srcOrd="2" destOrd="0" presId="urn:microsoft.com/office/officeart/2009/3/layout/StepUpProcess"/>
    <dgm:cxn modelId="{F64A7154-5A28-460A-BA45-1E1E20B78427}" type="presParOf" srcId="{7795ADF2-1C2A-4601-8E17-1C2B07821756}" destId="{90E792DA-6F6C-4407-B055-4617D6606C9C}" srcOrd="7" destOrd="0" presId="urn:microsoft.com/office/officeart/2009/3/layout/StepUpProcess"/>
    <dgm:cxn modelId="{6F1FBF69-A99A-456B-9D59-462AFCF67721}" type="presParOf" srcId="{90E792DA-6F6C-4407-B055-4617D6606C9C}" destId="{C2FEE786-A751-48C8-AA94-A35FE2A1E211}" srcOrd="0" destOrd="0" presId="urn:microsoft.com/office/officeart/2009/3/layout/StepUpProcess"/>
    <dgm:cxn modelId="{63170EE5-A773-4607-A796-AEF1D0A757E0}" type="presParOf" srcId="{7795ADF2-1C2A-4601-8E17-1C2B07821756}" destId="{C2259308-5644-4E4E-B0F4-83B30FADA211}" srcOrd="8" destOrd="0" presId="urn:microsoft.com/office/officeart/2009/3/layout/StepUpProcess"/>
    <dgm:cxn modelId="{54F56670-A809-46D8-996C-597ECF50552E}" type="presParOf" srcId="{C2259308-5644-4E4E-B0F4-83B30FADA211}" destId="{47C215B3-3693-4241-A842-056D0209042E}" srcOrd="0" destOrd="0" presId="urn:microsoft.com/office/officeart/2009/3/layout/StepUpProcess"/>
    <dgm:cxn modelId="{4639C293-B987-4D18-A05A-C90AB125E8BA}" type="presParOf" srcId="{C2259308-5644-4E4E-B0F4-83B30FADA211}" destId="{8B7FC91A-08D6-41FC-BDE8-E2B40323688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3538C8-66B9-467B-9D3D-6022641CF3F2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FBC0A8-DD46-4DD4-8AF1-282836D75DC9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Информационная поддержка педагогов, имеющих положительный опыт в реализации наставнической практики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44F606-EF60-4F95-9277-BF9D98B6FF6C}" type="parTrans" cxnId="{CEB11611-0827-463C-BEF9-C518CE2A06AB}">
      <dgm:prSet/>
      <dgm:spPr/>
      <dgm:t>
        <a:bodyPr/>
        <a:lstStyle/>
        <a:p>
          <a:endParaRPr lang="ru-RU"/>
        </a:p>
      </dgm:t>
    </dgm:pt>
    <dgm:pt modelId="{7240037E-CDF3-4601-A331-C83C684C51BC}" type="sibTrans" cxnId="{CEB11611-0827-463C-BEF9-C518CE2A06AB}">
      <dgm:prSet/>
      <dgm:spPr/>
      <dgm:t>
        <a:bodyPr/>
        <a:lstStyle/>
        <a:p>
          <a:endParaRPr lang="ru-RU"/>
        </a:p>
      </dgm:t>
    </dgm:pt>
    <dgm:pt modelId="{89244F46-F8E5-4981-AE22-1F2DCD5E39B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Методическая литература, нормативно-правовая документация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048129-B677-4A33-8419-24CC5E2450F1}" type="parTrans" cxnId="{69A41CDE-178D-48FB-A51B-81AC93AA32B2}">
      <dgm:prSet/>
      <dgm:spPr/>
      <dgm:t>
        <a:bodyPr/>
        <a:lstStyle/>
        <a:p>
          <a:endParaRPr lang="ru-RU"/>
        </a:p>
      </dgm:t>
    </dgm:pt>
    <dgm:pt modelId="{DC41F7B6-0EB1-4AAB-BD99-DCC83D427D0F}" type="sibTrans" cxnId="{69A41CDE-178D-48FB-A51B-81AC93AA32B2}">
      <dgm:prSet/>
      <dgm:spPr/>
      <dgm:t>
        <a:bodyPr/>
        <a:lstStyle/>
        <a:p>
          <a:endParaRPr lang="ru-RU"/>
        </a:p>
      </dgm:t>
    </dgm:pt>
    <dgm:pt modelId="{D961292B-F94F-4E3E-B09F-364BB65CBF6C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Кабинет педагога-психолога, сенсорная комната, музыкальный зал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D1BE1F-2FA6-492A-9EEF-93877BA3B9BE}" type="parTrans" cxnId="{18FF17BE-2112-451D-8FFF-0F093ACDA8FA}">
      <dgm:prSet/>
      <dgm:spPr/>
      <dgm:t>
        <a:bodyPr/>
        <a:lstStyle/>
        <a:p>
          <a:endParaRPr lang="ru-RU"/>
        </a:p>
      </dgm:t>
    </dgm:pt>
    <dgm:pt modelId="{0BB9D9BA-EBC8-4DAB-A02C-0F956F790AB7}" type="sibTrans" cxnId="{18FF17BE-2112-451D-8FFF-0F093ACDA8FA}">
      <dgm:prSet/>
      <dgm:spPr/>
      <dgm:t>
        <a:bodyPr/>
        <a:lstStyle/>
        <a:p>
          <a:endParaRPr lang="ru-RU"/>
        </a:p>
      </dgm:t>
    </dgm:pt>
    <dgm:pt modelId="{DE7C64A2-794B-4655-88FB-B5B86DFD3E97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Медиа-контент на Интернет платформе «RUTUBE».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426C6E-73A8-4490-8EB2-CF1E5618AF21}" type="parTrans" cxnId="{EA7B0190-C69E-480A-A325-102561396F18}">
      <dgm:prSet/>
      <dgm:spPr/>
      <dgm:t>
        <a:bodyPr/>
        <a:lstStyle/>
        <a:p>
          <a:endParaRPr lang="ru-RU"/>
        </a:p>
      </dgm:t>
    </dgm:pt>
    <dgm:pt modelId="{1B71BA01-F1E8-4585-BC34-2D2D9519BB2D}" type="sibTrans" cxnId="{EA7B0190-C69E-480A-A325-102561396F18}">
      <dgm:prSet/>
      <dgm:spPr/>
      <dgm:t>
        <a:bodyPr/>
        <a:lstStyle/>
        <a:p>
          <a:endParaRPr lang="ru-RU"/>
        </a:p>
      </dgm:t>
    </dgm:pt>
    <dgm:pt modelId="{A9EC6357-7998-440C-96EC-F941CC355A4A}" type="pres">
      <dgm:prSet presAssocID="{F33538C8-66B9-467B-9D3D-6022641CF3F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6C82C4-36FD-4B7E-86E7-5FD72A6760FB}" type="pres">
      <dgm:prSet presAssocID="{F33538C8-66B9-467B-9D3D-6022641CF3F2}" presName="axisShape" presStyleLbl="bgShp" presStyleIdx="0" presStyleCnt="1"/>
      <dgm:spPr/>
    </dgm:pt>
    <dgm:pt modelId="{F81AAEFE-BC20-409E-81F3-49AC711B77AC}" type="pres">
      <dgm:prSet presAssocID="{F33538C8-66B9-467B-9D3D-6022641CF3F2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CA4E02-F565-4D85-AB91-8601970EBE24}" type="pres">
      <dgm:prSet presAssocID="{F33538C8-66B9-467B-9D3D-6022641CF3F2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7BAB75-76F1-4E79-92FB-E23D9A723F72}" type="pres">
      <dgm:prSet presAssocID="{F33538C8-66B9-467B-9D3D-6022641CF3F2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E4A8A4-8213-4094-8E98-784C5AAB7D80}" type="pres">
      <dgm:prSet presAssocID="{F33538C8-66B9-467B-9D3D-6022641CF3F2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7B0190-C69E-480A-A325-102561396F18}" srcId="{F33538C8-66B9-467B-9D3D-6022641CF3F2}" destId="{DE7C64A2-794B-4655-88FB-B5B86DFD3E97}" srcOrd="3" destOrd="0" parTransId="{C7426C6E-73A8-4490-8EB2-CF1E5618AF21}" sibTransId="{1B71BA01-F1E8-4585-BC34-2D2D9519BB2D}"/>
    <dgm:cxn modelId="{313923D8-2D52-450C-A9D6-1553CBA8CA70}" type="presOf" srcId="{D961292B-F94F-4E3E-B09F-364BB65CBF6C}" destId="{267BAB75-76F1-4E79-92FB-E23D9A723F72}" srcOrd="0" destOrd="0" presId="urn:microsoft.com/office/officeart/2005/8/layout/matrix2"/>
    <dgm:cxn modelId="{CEB11611-0827-463C-BEF9-C518CE2A06AB}" srcId="{F33538C8-66B9-467B-9D3D-6022641CF3F2}" destId="{95FBC0A8-DD46-4DD4-8AF1-282836D75DC9}" srcOrd="0" destOrd="0" parTransId="{C744F606-EF60-4F95-9277-BF9D98B6FF6C}" sibTransId="{7240037E-CDF3-4601-A331-C83C684C51BC}"/>
    <dgm:cxn modelId="{970C31DC-CA07-45C7-9874-80BAD8ABE76A}" type="presOf" srcId="{95FBC0A8-DD46-4DD4-8AF1-282836D75DC9}" destId="{F81AAEFE-BC20-409E-81F3-49AC711B77AC}" srcOrd="0" destOrd="0" presId="urn:microsoft.com/office/officeart/2005/8/layout/matrix2"/>
    <dgm:cxn modelId="{69A41CDE-178D-48FB-A51B-81AC93AA32B2}" srcId="{F33538C8-66B9-467B-9D3D-6022641CF3F2}" destId="{89244F46-F8E5-4981-AE22-1F2DCD5E39B1}" srcOrd="1" destOrd="0" parTransId="{93048129-B677-4A33-8419-24CC5E2450F1}" sibTransId="{DC41F7B6-0EB1-4AAB-BD99-DCC83D427D0F}"/>
    <dgm:cxn modelId="{E16B658B-3BC0-4FBD-B99C-724BA9A408C6}" type="presOf" srcId="{F33538C8-66B9-467B-9D3D-6022641CF3F2}" destId="{A9EC6357-7998-440C-96EC-F941CC355A4A}" srcOrd="0" destOrd="0" presId="urn:microsoft.com/office/officeart/2005/8/layout/matrix2"/>
    <dgm:cxn modelId="{8E2074B6-1EFE-4D13-A203-0D03C6D3BB16}" type="presOf" srcId="{DE7C64A2-794B-4655-88FB-B5B86DFD3E97}" destId="{44E4A8A4-8213-4094-8E98-784C5AAB7D80}" srcOrd="0" destOrd="0" presId="urn:microsoft.com/office/officeart/2005/8/layout/matrix2"/>
    <dgm:cxn modelId="{0BE3B5A6-35CB-4251-9CD7-7E2CE3EF3416}" type="presOf" srcId="{89244F46-F8E5-4981-AE22-1F2DCD5E39B1}" destId="{B0CA4E02-F565-4D85-AB91-8601970EBE24}" srcOrd="0" destOrd="0" presId="urn:microsoft.com/office/officeart/2005/8/layout/matrix2"/>
    <dgm:cxn modelId="{18FF17BE-2112-451D-8FFF-0F093ACDA8FA}" srcId="{F33538C8-66B9-467B-9D3D-6022641CF3F2}" destId="{D961292B-F94F-4E3E-B09F-364BB65CBF6C}" srcOrd="2" destOrd="0" parTransId="{34D1BE1F-2FA6-492A-9EEF-93877BA3B9BE}" sibTransId="{0BB9D9BA-EBC8-4DAB-A02C-0F956F790AB7}"/>
    <dgm:cxn modelId="{40BFA994-9F19-45D7-B32B-00805BCD336C}" type="presParOf" srcId="{A9EC6357-7998-440C-96EC-F941CC355A4A}" destId="{3A6C82C4-36FD-4B7E-86E7-5FD72A6760FB}" srcOrd="0" destOrd="0" presId="urn:microsoft.com/office/officeart/2005/8/layout/matrix2"/>
    <dgm:cxn modelId="{C9802038-F707-4F43-8B30-F46538E7AC09}" type="presParOf" srcId="{A9EC6357-7998-440C-96EC-F941CC355A4A}" destId="{F81AAEFE-BC20-409E-81F3-49AC711B77AC}" srcOrd="1" destOrd="0" presId="urn:microsoft.com/office/officeart/2005/8/layout/matrix2"/>
    <dgm:cxn modelId="{69D2A9C9-D157-4627-A270-A5C5DFF53DA2}" type="presParOf" srcId="{A9EC6357-7998-440C-96EC-F941CC355A4A}" destId="{B0CA4E02-F565-4D85-AB91-8601970EBE24}" srcOrd="2" destOrd="0" presId="urn:microsoft.com/office/officeart/2005/8/layout/matrix2"/>
    <dgm:cxn modelId="{3770C0EC-17D0-4603-970B-EDAB7FBA6CEC}" type="presParOf" srcId="{A9EC6357-7998-440C-96EC-F941CC355A4A}" destId="{267BAB75-76F1-4E79-92FB-E23D9A723F72}" srcOrd="3" destOrd="0" presId="urn:microsoft.com/office/officeart/2005/8/layout/matrix2"/>
    <dgm:cxn modelId="{1865EEB5-4F8B-4539-AB52-E5F785071C9D}" type="presParOf" srcId="{A9EC6357-7998-440C-96EC-F941CC355A4A}" destId="{44E4A8A4-8213-4094-8E98-784C5AAB7D80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47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17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94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8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6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5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395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30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96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98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800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85519-64CF-48B9-9A61-7F4BC33AF78F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25AE2-9F56-49A3-BD74-7F0AB479FF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4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1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2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44454" y="4148919"/>
            <a:ext cx="150125" cy="2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44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8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49420" y="4531057"/>
            <a:ext cx="109183" cy="23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05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5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28516949"/>
              </p:ext>
            </p:extLst>
          </p:nvPr>
        </p:nvGraphicFramePr>
        <p:xfrm>
          <a:off x="191069" y="1187354"/>
          <a:ext cx="8871044" cy="5076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132765" y="6081047"/>
            <a:ext cx="7519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 реализации персонализированной программы наставничества составил – 100% </a:t>
            </a:r>
          </a:p>
        </p:txBody>
      </p:sp>
    </p:spTree>
    <p:extLst>
      <p:ext uri="{BB962C8B-B14F-4D97-AF65-F5344CB8AC3E}">
        <p14:creationId xmlns:p14="http://schemas.microsoft.com/office/powerpoint/2010/main" val="304399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91179327"/>
              </p:ext>
            </p:extLst>
          </p:nvPr>
        </p:nvGraphicFramePr>
        <p:xfrm>
          <a:off x="286603" y="245660"/>
          <a:ext cx="9553433" cy="5967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197290" y="4492959"/>
            <a:ext cx="792934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Молодой педагог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 аттестоваться и представлять приобретенный опыт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коллегам</a:t>
            </a: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0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68442932"/>
              </p:ext>
            </p:extLst>
          </p:nvPr>
        </p:nvGraphicFramePr>
        <p:xfrm>
          <a:off x="-1188871" y="822024"/>
          <a:ext cx="8681492" cy="6035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699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28131" y="1389531"/>
            <a:ext cx="6096000" cy="15150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Сотрудничество с МКУ «Центр </a:t>
            </a:r>
            <a:r>
              <a:rPr lang="ru-RU" sz="2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материально-технического и информационно-методического обеспечения» г. Югорск по методическим </a:t>
            </a:r>
            <a:r>
              <a:rPr lang="ru-RU" sz="2200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вопросам</a:t>
            </a:r>
            <a:endParaRPr lang="ru-RU" sz="22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28131" y="3773317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2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образования г. Югорска (организатор конкурса наставнических пар «Педагогический дуэт») </a:t>
            </a:r>
            <a:endParaRPr lang="ru-RU" sz="2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8363" y="4881313"/>
            <a:ext cx="805218" cy="868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8363" y="2230975"/>
            <a:ext cx="805218" cy="868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00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4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85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157</Words>
  <Application>Microsoft Office PowerPoint</Application>
  <PresentationFormat>Широкоэкранный</PresentationFormat>
  <Paragraphs>17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11</cp:revision>
  <dcterms:created xsi:type="dcterms:W3CDTF">2024-08-09T09:49:38Z</dcterms:created>
  <dcterms:modified xsi:type="dcterms:W3CDTF">2024-08-20T04:18:11Z</dcterms:modified>
</cp:coreProperties>
</file>