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7.xml" ContentType="application/vnd.ms-office.drawingml.diagramDrawing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data21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diagrams/drawing11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notesSlides/notesSlide18.xml" ContentType="application/vnd.openxmlformats-officedocument.presentationml.notesSlide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drawing16.xml" ContentType="application/vnd.ms-office.drawingml.diagramDrawing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  <Override PartName="/ppt/diagrams/colors21.xml" ContentType="application/vnd.openxmlformats-officedocument.drawingml.diagramColors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ata17.xml" ContentType="application/vnd.openxmlformats-officedocument.drawingml.diagramData+xml"/>
  <Override PartName="/ppt/diagrams/drawing2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422" r:id="rId3"/>
    <p:sldId id="371" r:id="rId4"/>
    <p:sldId id="416" r:id="rId5"/>
    <p:sldId id="385" r:id="rId6"/>
    <p:sldId id="382" r:id="rId7"/>
    <p:sldId id="383" r:id="rId8"/>
    <p:sldId id="386" r:id="rId9"/>
    <p:sldId id="397" r:id="rId10"/>
    <p:sldId id="357" r:id="rId11"/>
    <p:sldId id="389" r:id="rId12"/>
    <p:sldId id="387" r:id="rId13"/>
    <p:sldId id="374" r:id="rId14"/>
    <p:sldId id="407" r:id="rId15"/>
    <p:sldId id="345" r:id="rId16"/>
    <p:sldId id="390" r:id="rId17"/>
    <p:sldId id="409" r:id="rId18"/>
    <p:sldId id="391" r:id="rId19"/>
    <p:sldId id="347" r:id="rId20"/>
    <p:sldId id="410" r:id="rId21"/>
    <p:sldId id="348" r:id="rId22"/>
    <p:sldId id="398" r:id="rId23"/>
    <p:sldId id="411" r:id="rId24"/>
    <p:sldId id="400" r:id="rId25"/>
    <p:sldId id="401" r:id="rId26"/>
    <p:sldId id="413" r:id="rId27"/>
    <p:sldId id="412" r:id="rId28"/>
    <p:sldId id="350" r:id="rId29"/>
    <p:sldId id="354" r:id="rId30"/>
    <p:sldId id="419" r:id="rId31"/>
    <p:sldId id="418" r:id="rId32"/>
    <p:sldId id="420" r:id="rId33"/>
    <p:sldId id="414" r:id="rId34"/>
    <p:sldId id="355" r:id="rId35"/>
    <p:sldId id="356" r:id="rId36"/>
    <p:sldId id="404" r:id="rId37"/>
    <p:sldId id="379" r:id="rId38"/>
    <p:sldId id="421" r:id="rId39"/>
  </p:sldIdLst>
  <p:sldSz cx="9144000" cy="6858000" type="screen4x3"/>
  <p:notesSz cx="6667500" cy="99044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890">
          <p15:clr>
            <a:srgbClr val="A4A3A4"/>
          </p15:clr>
        </p15:guide>
        <p15:guide id="2" pos="179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stafeva" initials="a" lastIdx="15" clrIdx="0"/>
  <p:cmAuthor id="1" name="Юхнович Ольга Леонидовна" initials="ЮОЛ" lastIdx="1" clrIdx="1"/>
  <p:cmAuthor id="2" name="Sony" initials="S" lastIdx="16" clrIdx="2"/>
  <p:cmAuthor id="3" name="Дейниченко Александр Александрович" initials="ДАА" lastIdx="43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BFBFB"/>
    <a:srgbClr val="0066FF"/>
    <a:srgbClr val="EAEA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586" autoAdjust="0"/>
    <p:restoredTop sz="91078" autoAdjust="0"/>
  </p:normalViewPr>
  <p:slideViewPr>
    <p:cSldViewPr>
      <p:cViewPr varScale="1">
        <p:scale>
          <a:sx n="98" d="100"/>
          <a:sy n="98" d="100"/>
        </p:scale>
        <p:origin x="-1476" y="-96"/>
      </p:cViewPr>
      <p:guideLst>
        <p:guide orient="horz" pos="890"/>
        <p:guide pos="179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23CB2B-207E-49E7-A93B-F1B649EA8C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2A03F1FE-4F23-455F-9CF6-F80858F626E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rgbClr val="0070C0"/>
        </a:solidFill>
        <a:ln/>
      </dgm:spPr>
      <dgm:t>
        <a:bodyPr/>
        <a:lstStyle/>
        <a:p>
          <a:r>
            <a:rPr lang="en-US" sz="2100" dirty="0" smtClean="0">
              <a:solidFill>
                <a:schemeClr val="bg1">
                  <a:lumMod val="95000"/>
                </a:schemeClr>
              </a:solidFill>
            </a:rPr>
            <a:t>I. </a:t>
          </a:r>
          <a:r>
            <a:rPr lang="ru-RU" sz="2100" dirty="0" smtClean="0">
              <a:solidFill>
                <a:schemeClr val="bg1">
                  <a:lumMod val="95000"/>
                </a:schemeClr>
              </a:solidFill>
            </a:rPr>
            <a:t>Подготовка к экзамену в </a:t>
          </a:r>
          <a:r>
            <a:rPr lang="ru-RU" sz="2100" b="1" i="0" dirty="0" smtClean="0">
              <a:solidFill>
                <a:schemeClr val="bg1">
                  <a:lumMod val="95000"/>
                </a:schemeClr>
              </a:solidFill>
            </a:rPr>
            <a:t>РЦОИ</a:t>
          </a:r>
          <a:endParaRPr lang="ru-RU" sz="2100" b="1" i="0" dirty="0">
            <a:solidFill>
              <a:schemeClr val="bg1">
                <a:lumMod val="95000"/>
              </a:schemeClr>
            </a:solidFill>
          </a:endParaRPr>
        </a:p>
      </dgm:t>
    </dgm:pt>
    <dgm:pt modelId="{D28ACBEA-BE85-439E-A641-1971FA9C5A7A}" type="par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B2D46F8-E7A6-4160-B681-0D2D22C17CA6}" type="sib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7F275778-1B3F-43A0-82E4-80972BE50719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и проведение экзамена в </a:t>
          </a:r>
          <a:r>
            <a:rPr lang="ru-RU" sz="2100" b="1" dirty="0" smtClean="0">
              <a:solidFill>
                <a:schemeClr val="bg1">
                  <a:lumMod val="50000"/>
                </a:schemeClr>
              </a:solidFill>
            </a:rPr>
            <a:t>ППЭ</a:t>
          </a:r>
          <a:endParaRPr lang="ru-RU" sz="2100" b="1" dirty="0">
            <a:solidFill>
              <a:schemeClr val="bg1">
                <a:lumMod val="50000"/>
              </a:schemeClr>
            </a:solidFill>
          </a:endParaRPr>
        </a:p>
      </dgm:t>
    </dgm:pt>
    <dgm:pt modelId="{03D26D82-2782-4ED0-A742-5EAAC73E1726}" type="par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40564704-DB7E-4F59-94B8-BD9F799C6D9E}" type="sib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2B881218-A559-44A7-BA04-3FA89CCA51E3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III.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Обработка результатов экзамена в </a:t>
          </a:r>
          <a:r>
            <a:rPr lang="ru-RU" sz="2100" b="1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dirty="0">
            <a:solidFill>
              <a:schemeClr val="bg1">
                <a:lumMod val="50000"/>
              </a:schemeClr>
            </a:solidFill>
          </a:endParaRPr>
        </a:p>
      </dgm:t>
    </dgm:pt>
    <dgm:pt modelId="{1BCAB262-D0F3-4DD1-A323-AFF1D4163229}" type="par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CD54ABF-B52B-4702-B058-799D262F4088}" type="sib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117C615D-F36A-47CF-AF1C-816399CF2D97}" type="pres">
      <dgm:prSet presAssocID="{6723CB2B-207E-49E7-A93B-F1B649EA8C76}" presName="Name0" presStyleCnt="0">
        <dgm:presLayoutVars>
          <dgm:dir/>
          <dgm:animLvl val="lvl"/>
          <dgm:resizeHandles val="exact"/>
        </dgm:presLayoutVars>
      </dgm:prSet>
      <dgm:spPr/>
    </dgm:pt>
    <dgm:pt modelId="{9E7A0D10-B9FD-4549-9CA0-7D2553BC8E7F}" type="pres">
      <dgm:prSet presAssocID="{2A03F1FE-4F23-455F-9CF6-F80858F626E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484E2-03DD-4D50-85DA-0049DEAAE1A5}" type="pres">
      <dgm:prSet presAssocID="{6B2D46F8-E7A6-4160-B681-0D2D22C17CA6}" presName="parTxOnlySpace" presStyleCnt="0"/>
      <dgm:spPr/>
    </dgm:pt>
    <dgm:pt modelId="{8C6D0F8D-AC5D-496E-BE33-F0507659CCAC}" type="pres">
      <dgm:prSet presAssocID="{7F275778-1B3F-43A0-82E4-80972BE5071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7C597-BE96-42B9-86D9-B8FBEB3FA89D}" type="pres">
      <dgm:prSet presAssocID="{40564704-DB7E-4F59-94B8-BD9F799C6D9E}" presName="parTxOnlySpace" presStyleCnt="0"/>
      <dgm:spPr/>
    </dgm:pt>
    <dgm:pt modelId="{7B2197BD-19DD-47CA-A196-0A8B875DCE25}" type="pres">
      <dgm:prSet presAssocID="{2B881218-A559-44A7-BA04-3FA89CCA51E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32EE43-C045-45D0-9A35-1CD5F88561C5}" type="presOf" srcId="{7F275778-1B3F-43A0-82E4-80972BE50719}" destId="{8C6D0F8D-AC5D-496E-BE33-F0507659CCAC}" srcOrd="0" destOrd="0" presId="urn:microsoft.com/office/officeart/2005/8/layout/chevron1"/>
    <dgm:cxn modelId="{CCB9D2CE-3B11-457C-AAAF-EAAA7065E2AD}" srcId="{6723CB2B-207E-49E7-A93B-F1B649EA8C76}" destId="{7F275778-1B3F-43A0-82E4-80972BE50719}" srcOrd="1" destOrd="0" parTransId="{03D26D82-2782-4ED0-A742-5EAAC73E1726}" sibTransId="{40564704-DB7E-4F59-94B8-BD9F799C6D9E}"/>
    <dgm:cxn modelId="{7FC82C04-8F70-4BDE-AD19-432FFC84A7FC}" type="presOf" srcId="{2A03F1FE-4F23-455F-9CF6-F80858F626EF}" destId="{9E7A0D10-B9FD-4549-9CA0-7D2553BC8E7F}" srcOrd="0" destOrd="0" presId="urn:microsoft.com/office/officeart/2005/8/layout/chevron1"/>
    <dgm:cxn modelId="{DAC8A3FB-DB28-42FC-BC60-562DFCB49241}" srcId="{6723CB2B-207E-49E7-A93B-F1B649EA8C76}" destId="{2B881218-A559-44A7-BA04-3FA89CCA51E3}" srcOrd="2" destOrd="0" parTransId="{1BCAB262-D0F3-4DD1-A323-AFF1D4163229}" sibTransId="{6CD54ABF-B52B-4702-B058-799D262F4088}"/>
    <dgm:cxn modelId="{A5D27AF4-DBA8-4A45-971F-F4DF31D6445C}" srcId="{6723CB2B-207E-49E7-A93B-F1B649EA8C76}" destId="{2A03F1FE-4F23-455F-9CF6-F80858F626EF}" srcOrd="0" destOrd="0" parTransId="{D28ACBEA-BE85-439E-A641-1971FA9C5A7A}" sibTransId="{6B2D46F8-E7A6-4160-B681-0D2D22C17CA6}"/>
    <dgm:cxn modelId="{C1087917-A6CB-4A9A-9290-CF5C489F0E1F}" type="presOf" srcId="{6723CB2B-207E-49E7-A93B-F1B649EA8C76}" destId="{117C615D-F36A-47CF-AF1C-816399CF2D97}" srcOrd="0" destOrd="0" presId="urn:microsoft.com/office/officeart/2005/8/layout/chevron1"/>
    <dgm:cxn modelId="{F708B811-3421-455C-87B5-A6976A66BC43}" type="presOf" srcId="{2B881218-A559-44A7-BA04-3FA89CCA51E3}" destId="{7B2197BD-19DD-47CA-A196-0A8B875DCE25}" srcOrd="0" destOrd="0" presId="urn:microsoft.com/office/officeart/2005/8/layout/chevron1"/>
    <dgm:cxn modelId="{7A7C8C23-0308-4389-AA66-08829C8A38B9}" type="presParOf" srcId="{117C615D-F36A-47CF-AF1C-816399CF2D97}" destId="{9E7A0D10-B9FD-4549-9CA0-7D2553BC8E7F}" srcOrd="0" destOrd="0" presId="urn:microsoft.com/office/officeart/2005/8/layout/chevron1"/>
    <dgm:cxn modelId="{03831E3A-9A51-4A94-8C74-4C28F554623B}" type="presParOf" srcId="{117C615D-F36A-47CF-AF1C-816399CF2D97}" destId="{E71484E2-03DD-4D50-85DA-0049DEAAE1A5}" srcOrd="1" destOrd="0" presId="urn:microsoft.com/office/officeart/2005/8/layout/chevron1"/>
    <dgm:cxn modelId="{3132EF86-D438-4CB9-A550-FA0B154BFC17}" type="presParOf" srcId="{117C615D-F36A-47CF-AF1C-816399CF2D97}" destId="{8C6D0F8D-AC5D-496E-BE33-F0507659CCAC}" srcOrd="2" destOrd="0" presId="urn:microsoft.com/office/officeart/2005/8/layout/chevron1"/>
    <dgm:cxn modelId="{B9F1B6AA-B2A4-496A-BDF1-35C0980ACAC6}" type="presParOf" srcId="{117C615D-F36A-47CF-AF1C-816399CF2D97}" destId="{B957C597-BE96-42B9-86D9-B8FBEB3FA89D}" srcOrd="3" destOrd="0" presId="urn:microsoft.com/office/officeart/2005/8/layout/chevron1"/>
    <dgm:cxn modelId="{F4E5AC90-DD3C-4C5B-BE1E-BCA465EB387E}" type="presParOf" srcId="{117C615D-F36A-47CF-AF1C-816399CF2D97}" destId="{7B2197BD-19DD-47CA-A196-0A8B875DCE25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23CB2B-207E-49E7-A93B-F1B649EA8C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2A03F1FE-4F23-455F-9CF6-F80858F626E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 в </a:t>
          </a:r>
          <a:r>
            <a:rPr lang="ru-RU" sz="2100" b="1" i="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i="0" dirty="0">
            <a:solidFill>
              <a:schemeClr val="bg1">
                <a:lumMod val="50000"/>
              </a:schemeClr>
            </a:solidFill>
          </a:endParaRPr>
        </a:p>
      </dgm:t>
    </dgm:pt>
    <dgm:pt modelId="{D28ACBEA-BE85-439E-A641-1971FA9C5A7A}" type="par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B2D46F8-E7A6-4160-B681-0D2D22C17CA6}" type="sib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7F275778-1B3F-43A0-82E4-80972BE50719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en-US" sz="2100" dirty="0" smtClean="0">
              <a:solidFill>
                <a:schemeClr val="bg1"/>
              </a:solidFill>
            </a:rPr>
            <a:t>II. </a:t>
          </a:r>
          <a:r>
            <a:rPr lang="ru-RU" sz="2100" dirty="0" smtClean="0">
              <a:solidFill>
                <a:schemeClr val="bg1"/>
              </a:solidFill>
            </a:rPr>
            <a:t>Подготовка и проведение экзамена в </a:t>
          </a:r>
          <a:r>
            <a:rPr lang="ru-RU" sz="2100" b="1" dirty="0" smtClean="0">
              <a:solidFill>
                <a:schemeClr val="bg1"/>
              </a:solidFill>
            </a:rPr>
            <a:t>ППЭ</a:t>
          </a:r>
          <a:endParaRPr lang="ru-RU" sz="2100" b="1" dirty="0">
            <a:solidFill>
              <a:schemeClr val="bg1"/>
            </a:solidFill>
          </a:endParaRPr>
        </a:p>
      </dgm:t>
    </dgm:pt>
    <dgm:pt modelId="{03D26D82-2782-4ED0-A742-5EAAC73E1726}" type="par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40564704-DB7E-4F59-94B8-BD9F799C6D9E}" type="sib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2B881218-A559-44A7-BA04-3FA89CCA51E3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III.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Обработка результатов экзамена в </a:t>
          </a:r>
          <a:r>
            <a:rPr lang="ru-RU" sz="2100" b="1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dirty="0">
            <a:solidFill>
              <a:schemeClr val="bg1">
                <a:lumMod val="50000"/>
              </a:schemeClr>
            </a:solidFill>
          </a:endParaRPr>
        </a:p>
      </dgm:t>
    </dgm:pt>
    <dgm:pt modelId="{1BCAB262-D0F3-4DD1-A323-AFF1D4163229}" type="par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CD54ABF-B52B-4702-B058-799D262F4088}" type="sib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117C615D-F36A-47CF-AF1C-816399CF2D97}" type="pres">
      <dgm:prSet presAssocID="{6723CB2B-207E-49E7-A93B-F1B649EA8C76}" presName="Name0" presStyleCnt="0">
        <dgm:presLayoutVars>
          <dgm:dir/>
          <dgm:animLvl val="lvl"/>
          <dgm:resizeHandles val="exact"/>
        </dgm:presLayoutVars>
      </dgm:prSet>
      <dgm:spPr/>
    </dgm:pt>
    <dgm:pt modelId="{9E7A0D10-B9FD-4549-9CA0-7D2553BC8E7F}" type="pres">
      <dgm:prSet presAssocID="{2A03F1FE-4F23-455F-9CF6-F80858F626E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484E2-03DD-4D50-85DA-0049DEAAE1A5}" type="pres">
      <dgm:prSet presAssocID="{6B2D46F8-E7A6-4160-B681-0D2D22C17CA6}" presName="parTxOnlySpace" presStyleCnt="0"/>
      <dgm:spPr/>
    </dgm:pt>
    <dgm:pt modelId="{8C6D0F8D-AC5D-496E-BE33-F0507659CCAC}" type="pres">
      <dgm:prSet presAssocID="{7F275778-1B3F-43A0-82E4-80972BE5071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7C597-BE96-42B9-86D9-B8FBEB3FA89D}" type="pres">
      <dgm:prSet presAssocID="{40564704-DB7E-4F59-94B8-BD9F799C6D9E}" presName="parTxOnlySpace" presStyleCnt="0"/>
      <dgm:spPr/>
    </dgm:pt>
    <dgm:pt modelId="{7B2197BD-19DD-47CA-A196-0A8B875DCE25}" type="pres">
      <dgm:prSet presAssocID="{2B881218-A559-44A7-BA04-3FA89CCA51E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202C5C-9D2F-4FDC-AFE8-5A065448E5DB}" type="presOf" srcId="{2B881218-A559-44A7-BA04-3FA89CCA51E3}" destId="{7B2197BD-19DD-47CA-A196-0A8B875DCE25}" srcOrd="0" destOrd="0" presId="urn:microsoft.com/office/officeart/2005/8/layout/chevron1"/>
    <dgm:cxn modelId="{CCB9D2CE-3B11-457C-AAAF-EAAA7065E2AD}" srcId="{6723CB2B-207E-49E7-A93B-F1B649EA8C76}" destId="{7F275778-1B3F-43A0-82E4-80972BE50719}" srcOrd="1" destOrd="0" parTransId="{03D26D82-2782-4ED0-A742-5EAAC73E1726}" sibTransId="{40564704-DB7E-4F59-94B8-BD9F799C6D9E}"/>
    <dgm:cxn modelId="{DAC8A3FB-DB28-42FC-BC60-562DFCB49241}" srcId="{6723CB2B-207E-49E7-A93B-F1B649EA8C76}" destId="{2B881218-A559-44A7-BA04-3FA89CCA51E3}" srcOrd="2" destOrd="0" parTransId="{1BCAB262-D0F3-4DD1-A323-AFF1D4163229}" sibTransId="{6CD54ABF-B52B-4702-B058-799D262F4088}"/>
    <dgm:cxn modelId="{88F5F909-EA41-492F-94B3-80B43BA0265D}" type="presOf" srcId="{2A03F1FE-4F23-455F-9CF6-F80858F626EF}" destId="{9E7A0D10-B9FD-4549-9CA0-7D2553BC8E7F}" srcOrd="0" destOrd="0" presId="urn:microsoft.com/office/officeart/2005/8/layout/chevron1"/>
    <dgm:cxn modelId="{A5D27AF4-DBA8-4A45-971F-F4DF31D6445C}" srcId="{6723CB2B-207E-49E7-A93B-F1B649EA8C76}" destId="{2A03F1FE-4F23-455F-9CF6-F80858F626EF}" srcOrd="0" destOrd="0" parTransId="{D28ACBEA-BE85-439E-A641-1971FA9C5A7A}" sibTransId="{6B2D46F8-E7A6-4160-B681-0D2D22C17CA6}"/>
    <dgm:cxn modelId="{BA7DABA2-EBB2-4239-BCF8-1C4276F9FD1E}" type="presOf" srcId="{6723CB2B-207E-49E7-A93B-F1B649EA8C76}" destId="{117C615D-F36A-47CF-AF1C-816399CF2D97}" srcOrd="0" destOrd="0" presId="urn:microsoft.com/office/officeart/2005/8/layout/chevron1"/>
    <dgm:cxn modelId="{C59F22B2-87CA-4795-B74C-12931A831345}" type="presOf" srcId="{7F275778-1B3F-43A0-82E4-80972BE50719}" destId="{8C6D0F8D-AC5D-496E-BE33-F0507659CCAC}" srcOrd="0" destOrd="0" presId="urn:microsoft.com/office/officeart/2005/8/layout/chevron1"/>
    <dgm:cxn modelId="{06013569-D4B9-470D-916A-49EDB302CE79}" type="presParOf" srcId="{117C615D-F36A-47CF-AF1C-816399CF2D97}" destId="{9E7A0D10-B9FD-4549-9CA0-7D2553BC8E7F}" srcOrd="0" destOrd="0" presId="urn:microsoft.com/office/officeart/2005/8/layout/chevron1"/>
    <dgm:cxn modelId="{332AA2AE-114C-46DE-9C12-C7ED6DA55433}" type="presParOf" srcId="{117C615D-F36A-47CF-AF1C-816399CF2D97}" destId="{E71484E2-03DD-4D50-85DA-0049DEAAE1A5}" srcOrd="1" destOrd="0" presId="urn:microsoft.com/office/officeart/2005/8/layout/chevron1"/>
    <dgm:cxn modelId="{851A67FA-ED17-42BB-93B7-B4DD4FF50890}" type="presParOf" srcId="{117C615D-F36A-47CF-AF1C-816399CF2D97}" destId="{8C6D0F8D-AC5D-496E-BE33-F0507659CCAC}" srcOrd="2" destOrd="0" presId="urn:microsoft.com/office/officeart/2005/8/layout/chevron1"/>
    <dgm:cxn modelId="{A6B05051-EEDC-4467-BCBA-2F2416AEF094}" type="presParOf" srcId="{117C615D-F36A-47CF-AF1C-816399CF2D97}" destId="{B957C597-BE96-42B9-86D9-B8FBEB3FA89D}" srcOrd="3" destOrd="0" presId="urn:microsoft.com/office/officeart/2005/8/layout/chevron1"/>
    <dgm:cxn modelId="{916533FD-FC32-4806-A39B-7ECA1BC6E2C1}" type="presParOf" srcId="{117C615D-F36A-47CF-AF1C-816399CF2D97}" destId="{7B2197BD-19DD-47CA-A196-0A8B875DCE25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2200" dirty="0" smtClean="0"/>
            <a:t>Подготовка ППЭ к проведению экзамена</a:t>
          </a:r>
          <a:endParaRPr lang="ru-RU" sz="2200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2200" dirty="0" smtClean="0"/>
            <a:t>Контроль технической готовности ППЭ</a:t>
          </a:r>
          <a:endParaRPr lang="ru-RU" sz="2200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2200" dirty="0" smtClean="0"/>
            <a:t>Подготовка к экзамену</a:t>
          </a:r>
          <a:endParaRPr lang="ru-RU" sz="2200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37CDBC78-5228-42B6-A3BA-5E993FA47E06}">
      <dgm:prSet/>
      <dgm:spPr>
        <a:solidFill>
          <a:srgbClr val="0070C0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849E5991-CF9B-4D28-B11B-239CB97CBAD7}" type="parTrans" cxnId="{BCBD7716-4567-402F-81DF-1129BE3E6729}">
      <dgm:prSet/>
      <dgm:spPr/>
      <dgm:t>
        <a:bodyPr/>
        <a:lstStyle/>
        <a:p>
          <a:endParaRPr lang="ru-RU"/>
        </a:p>
      </dgm:t>
    </dgm:pt>
    <dgm:pt modelId="{30A16103-6518-48B1-B151-0D0A776F86F6}" type="sibTrans" cxnId="{BCBD7716-4567-402F-81DF-1129BE3E6729}">
      <dgm:prSet/>
      <dgm:spPr/>
      <dgm:t>
        <a:bodyPr/>
        <a:lstStyle/>
        <a:p>
          <a:endParaRPr lang="ru-RU"/>
        </a:p>
      </dgm:t>
    </dgm:pt>
    <dgm:pt modelId="{4784F836-837B-449A-AEFE-7170E150B51D}">
      <dgm:prSet/>
      <dgm:spPr>
        <a:solidFill>
          <a:srgbClr val="0070C0"/>
        </a:solidFill>
      </dgm:spPr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96D8D290-0939-4207-B0D2-0F07EE2CA209}" type="parTrans" cxnId="{9E441F4F-E87B-4133-A3DF-FF8C7957C535}">
      <dgm:prSet/>
      <dgm:spPr/>
      <dgm:t>
        <a:bodyPr/>
        <a:lstStyle/>
        <a:p>
          <a:endParaRPr lang="ru-RU"/>
        </a:p>
      </dgm:t>
    </dgm:pt>
    <dgm:pt modelId="{0F11EDA2-D280-4356-9614-672512BF311A}" type="sibTrans" cxnId="{9E441F4F-E87B-4133-A3DF-FF8C7957C535}">
      <dgm:prSet/>
      <dgm:spPr/>
      <dgm:t>
        <a:bodyPr/>
        <a:lstStyle/>
        <a:p>
          <a:endParaRPr lang="ru-RU"/>
        </a:p>
      </dgm:t>
    </dgm:pt>
    <dgm:pt modelId="{3308A86D-D0A8-49FB-ADCC-EF3BD04468B2}">
      <dgm:prSet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2200" dirty="0" smtClean="0"/>
            <a:t>Проведение экзамена</a:t>
          </a:r>
          <a:endParaRPr lang="ru-RU" sz="2200" dirty="0"/>
        </a:p>
      </dgm:t>
    </dgm:pt>
    <dgm:pt modelId="{3D007C2B-D304-4264-BAFD-32A4A75F8A6E}" type="parTrans" cxnId="{94ADD539-F55D-423D-8CD4-27E6F862A73E}">
      <dgm:prSet/>
      <dgm:spPr/>
      <dgm:t>
        <a:bodyPr/>
        <a:lstStyle/>
        <a:p>
          <a:endParaRPr lang="ru-RU"/>
        </a:p>
      </dgm:t>
    </dgm:pt>
    <dgm:pt modelId="{5A82D4F2-55FE-4D24-8231-B1268EF28416}" type="sibTrans" cxnId="{94ADD539-F55D-423D-8CD4-27E6F862A73E}">
      <dgm:prSet/>
      <dgm:spPr/>
      <dgm:t>
        <a:bodyPr/>
        <a:lstStyle/>
        <a:p>
          <a:endParaRPr lang="ru-RU"/>
        </a:p>
      </dgm:t>
    </dgm:pt>
    <dgm:pt modelId="{DB8B0476-0649-4158-ACDC-98B9424CF5E8}">
      <dgm:prSet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2200" dirty="0" smtClean="0"/>
            <a:t>Завершение экзамена</a:t>
          </a:r>
          <a:endParaRPr lang="ru-RU" sz="2200" dirty="0"/>
        </a:p>
      </dgm:t>
    </dgm:pt>
    <dgm:pt modelId="{E858AADF-2EB7-478F-9151-701AF2E80D1F}" type="parTrans" cxnId="{07EF4024-9727-44A0-9E79-B094946C90F2}">
      <dgm:prSet/>
      <dgm:spPr/>
      <dgm:t>
        <a:bodyPr/>
        <a:lstStyle/>
        <a:p>
          <a:endParaRPr lang="ru-RU"/>
        </a:p>
      </dgm:t>
    </dgm:pt>
    <dgm:pt modelId="{8C687281-5220-4149-A4DC-3F1FC5FC6D9D}" type="sibTrans" cxnId="{07EF4024-9727-44A0-9E79-B094946C90F2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1EBDC-BDDC-44D8-935A-9CBEDBDEBC69}" type="pres">
      <dgm:prSet presAssocID="{6D71155C-AA0E-4531-952E-EAD3A283DD83}" presName="sp" presStyleCnt="0"/>
      <dgm:spPr/>
    </dgm:pt>
    <dgm:pt modelId="{2975FEBB-7427-4DA9-87B7-EB965345EA3A}" type="pres">
      <dgm:prSet presAssocID="{37CDBC78-5228-42B6-A3BA-5E993FA47E06}" presName="composite" presStyleCnt="0"/>
      <dgm:spPr/>
    </dgm:pt>
    <dgm:pt modelId="{F45C2AE4-3E4F-4F48-B075-55FA8AF68876}" type="pres">
      <dgm:prSet presAssocID="{37CDBC78-5228-42B6-A3BA-5E993FA47E06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45A41-C30F-4654-9620-EA4C52FFC5E6}" type="pres">
      <dgm:prSet presAssocID="{37CDBC78-5228-42B6-A3BA-5E993FA47E06}" presName="descendantText" presStyleLbl="alignAcc1" presStyleIdx="3" presStyleCnt="5" custLinFactNeighborX="0" custLinFactNeighborY="5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308A5-C72A-469F-A92E-F49C49172BA0}" type="pres">
      <dgm:prSet presAssocID="{30A16103-6518-48B1-B151-0D0A776F86F6}" presName="sp" presStyleCnt="0"/>
      <dgm:spPr/>
    </dgm:pt>
    <dgm:pt modelId="{AF906B1D-337C-49D9-B1CE-468CE829B198}" type="pres">
      <dgm:prSet presAssocID="{4784F836-837B-449A-AEFE-7170E150B51D}" presName="composite" presStyleCnt="0"/>
      <dgm:spPr/>
    </dgm:pt>
    <dgm:pt modelId="{95FBFBC9-76FD-43A4-B482-140480961D21}" type="pres">
      <dgm:prSet presAssocID="{4784F836-837B-449A-AEFE-7170E150B51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0B65E4-36D2-4152-ACD6-A5F48EB38236}" type="pres">
      <dgm:prSet presAssocID="{4784F836-837B-449A-AEFE-7170E150B51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441F4F-E87B-4133-A3DF-FF8C7957C535}" srcId="{3B4C8B3B-283E-49F2-AD39-1BE2CB7434C2}" destId="{4784F836-837B-449A-AEFE-7170E150B51D}" srcOrd="4" destOrd="0" parTransId="{96D8D290-0939-4207-B0D2-0F07EE2CA209}" sibTransId="{0F11EDA2-D280-4356-9614-672512BF311A}"/>
    <dgm:cxn modelId="{94ADD539-F55D-423D-8CD4-27E6F862A73E}" srcId="{37CDBC78-5228-42B6-A3BA-5E993FA47E06}" destId="{3308A86D-D0A8-49FB-ADCC-EF3BD04468B2}" srcOrd="0" destOrd="0" parTransId="{3D007C2B-D304-4264-BAFD-32A4A75F8A6E}" sibTransId="{5A82D4F2-55FE-4D24-8231-B1268EF28416}"/>
    <dgm:cxn modelId="{07EF4024-9727-44A0-9E79-B094946C90F2}" srcId="{4784F836-837B-449A-AEFE-7170E150B51D}" destId="{DB8B0476-0649-4158-ACDC-98B9424CF5E8}" srcOrd="0" destOrd="0" parTransId="{E858AADF-2EB7-478F-9151-701AF2E80D1F}" sibTransId="{8C687281-5220-4149-A4DC-3F1FC5FC6D9D}"/>
    <dgm:cxn modelId="{E47928B0-D1A8-461E-96EE-0413B74016BE}" type="presOf" srcId="{3308A86D-D0A8-49FB-ADCC-EF3BD04468B2}" destId="{01445A41-C30F-4654-9620-EA4C52FFC5E6}" srcOrd="0" destOrd="0" presId="urn:microsoft.com/office/officeart/2005/8/layout/chevron2"/>
    <dgm:cxn modelId="{F072D41F-6C3D-4064-8C62-90E7071C34D2}" type="presOf" srcId="{CB5A23BE-C680-4689-B604-3488EB3B3AC3}" destId="{52BCA8E1-ABC5-400D-A0B3-B88CFEDAA284}" srcOrd="0" destOrd="0" presId="urn:microsoft.com/office/officeart/2005/8/layout/chevron2"/>
    <dgm:cxn modelId="{70D54BBF-8EB0-4423-884D-9CD16C3F77A3}" srcId="{3B4C8B3B-283E-49F2-AD39-1BE2CB7434C2}" destId="{CB5A23BE-C680-4689-B604-3488EB3B3AC3}" srcOrd="0" destOrd="0" parTransId="{7D0DC8A6-4CE9-4A3D-954A-FBACB4DE7DB3}" sibTransId="{CCFBD72B-DC03-45C9-9265-15CAA7547502}"/>
    <dgm:cxn modelId="{1D3F5A34-8629-4DA0-81CD-066A72BFDDD6}" type="presOf" srcId="{4784F836-837B-449A-AEFE-7170E150B51D}" destId="{95FBFBC9-76FD-43A4-B482-140480961D21}" srcOrd="0" destOrd="0" presId="urn:microsoft.com/office/officeart/2005/8/layout/chevron2"/>
    <dgm:cxn modelId="{A4614B0E-632A-4271-B919-0D3C84C37706}" srcId="{3B4C8B3B-283E-49F2-AD39-1BE2CB7434C2}" destId="{3A5D3118-4F7F-456E-8227-CCD1086BA787}" srcOrd="2" destOrd="0" parTransId="{E15AB79D-FCAC-43EE-BD31-7C0E5855DE7F}" sibTransId="{6D71155C-AA0E-4531-952E-EAD3A283DD83}"/>
    <dgm:cxn modelId="{2BBA9EDA-9875-4C8B-9D97-C84E2C8FD6EB}" type="presOf" srcId="{1023EC32-6B61-4DD3-A858-D3E4AF61E9AC}" destId="{41D27B5D-4946-4C52-8D57-AA1FDA441CA5}" srcOrd="0" destOrd="0" presId="urn:microsoft.com/office/officeart/2005/8/layout/chevron2"/>
    <dgm:cxn modelId="{EC6A557A-01A7-4844-BFB8-36F5A4A3A126}" srcId="{3B4C8B3B-283E-49F2-AD39-1BE2CB7434C2}" destId="{1023EC32-6B61-4DD3-A858-D3E4AF61E9AC}" srcOrd="1" destOrd="0" parTransId="{F1164BA4-37B7-43C3-B4F1-DDD2F9B09B56}" sibTransId="{62104547-21D0-445F-B03D-A0DAE0C8FCB1}"/>
    <dgm:cxn modelId="{28D5D494-035E-4118-8E8F-6E6FBCA523F9}" type="presOf" srcId="{DB8B0476-0649-4158-ACDC-98B9424CF5E8}" destId="{210B65E4-36D2-4152-ACD6-A5F48EB38236}" srcOrd="0" destOrd="0" presId="urn:microsoft.com/office/officeart/2005/8/layout/chevron2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DA129321-6906-4DC1-A7B9-73522EE5DD2F}" type="presOf" srcId="{3B4C8B3B-283E-49F2-AD39-1BE2CB7434C2}" destId="{233D697A-1417-4D2D-B062-89ECE1EBC9CB}" srcOrd="0" destOrd="0" presId="urn:microsoft.com/office/officeart/2005/8/layout/chevron2"/>
    <dgm:cxn modelId="{2D919906-EC23-45F3-9DE2-014497B57C3B}" type="presOf" srcId="{D9FC18EF-9160-4CA8-841D-F9662AFB6422}" destId="{E5D0A532-88F3-43DA-AC32-EA4511194167}" srcOrd="0" destOrd="0" presId="urn:microsoft.com/office/officeart/2005/8/layout/chevron2"/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3AFD6B25-8EC6-40F7-9F2D-5D5EC8FCA817}" type="presOf" srcId="{3A5D3118-4F7F-456E-8227-CCD1086BA787}" destId="{A11AC1EA-7C4B-47EF-9C7E-CEB8A51C6FA4}" srcOrd="0" destOrd="0" presId="urn:microsoft.com/office/officeart/2005/8/layout/chevron2"/>
    <dgm:cxn modelId="{810FD576-9E4B-44FA-A476-4E20F9DD1ACD}" type="presOf" srcId="{37CDBC78-5228-42B6-A3BA-5E993FA47E06}" destId="{F45C2AE4-3E4F-4F48-B075-55FA8AF68876}" srcOrd="0" destOrd="0" presId="urn:microsoft.com/office/officeart/2005/8/layout/chevron2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BCBD7716-4567-402F-81DF-1129BE3E6729}" srcId="{3B4C8B3B-283E-49F2-AD39-1BE2CB7434C2}" destId="{37CDBC78-5228-42B6-A3BA-5E993FA47E06}" srcOrd="3" destOrd="0" parTransId="{849E5991-CF9B-4D28-B11B-239CB97CBAD7}" sibTransId="{30A16103-6518-48B1-B151-0D0A776F86F6}"/>
    <dgm:cxn modelId="{2A04AFD2-66F6-4C93-A649-4B52753C1867}" type="presOf" srcId="{77C24FA6-2141-4283-ACD5-B5764B1054CD}" destId="{8A5653B8-BF68-43B1-86F5-25D3C611B37A}" srcOrd="0" destOrd="0" presId="urn:microsoft.com/office/officeart/2005/8/layout/chevron2"/>
    <dgm:cxn modelId="{649E9228-4D80-4BD5-966C-3D3B414DD835}" type="presOf" srcId="{5E6E2C58-2C6C-4115-A436-DB693C5AF8D4}" destId="{C98DA9C1-C28F-451C-B3CC-465387438DA5}" srcOrd="0" destOrd="0" presId="urn:microsoft.com/office/officeart/2005/8/layout/chevron2"/>
    <dgm:cxn modelId="{B4DED9DD-8B7F-45FD-9EEC-D0209A79C561}" type="presParOf" srcId="{233D697A-1417-4D2D-B062-89ECE1EBC9CB}" destId="{82DB6965-B96D-4D94-AAC1-BE01B274DB10}" srcOrd="0" destOrd="0" presId="urn:microsoft.com/office/officeart/2005/8/layout/chevron2"/>
    <dgm:cxn modelId="{BEC65697-B690-42DC-8CF5-57E2F42E9BF3}" type="presParOf" srcId="{82DB6965-B96D-4D94-AAC1-BE01B274DB10}" destId="{52BCA8E1-ABC5-400D-A0B3-B88CFEDAA284}" srcOrd="0" destOrd="0" presId="urn:microsoft.com/office/officeart/2005/8/layout/chevron2"/>
    <dgm:cxn modelId="{38F6CE9C-AF22-4D3A-AE32-9307FF306BD1}" type="presParOf" srcId="{82DB6965-B96D-4D94-AAC1-BE01B274DB10}" destId="{C98DA9C1-C28F-451C-B3CC-465387438DA5}" srcOrd="1" destOrd="0" presId="urn:microsoft.com/office/officeart/2005/8/layout/chevron2"/>
    <dgm:cxn modelId="{7D228D34-E9F1-4652-9CD7-E0DEF14259C6}" type="presParOf" srcId="{233D697A-1417-4D2D-B062-89ECE1EBC9CB}" destId="{1CD31963-1705-46FD-AA1A-43308133F108}" srcOrd="1" destOrd="0" presId="urn:microsoft.com/office/officeart/2005/8/layout/chevron2"/>
    <dgm:cxn modelId="{C906E787-6C73-4BB2-87CD-A59F21C40B30}" type="presParOf" srcId="{233D697A-1417-4D2D-B062-89ECE1EBC9CB}" destId="{13E4D19A-0A6D-4338-AC4F-15499ADC22EC}" srcOrd="2" destOrd="0" presId="urn:microsoft.com/office/officeart/2005/8/layout/chevron2"/>
    <dgm:cxn modelId="{C7D50E2C-C509-4F18-AC4E-A7A923941FE3}" type="presParOf" srcId="{13E4D19A-0A6D-4338-AC4F-15499ADC22EC}" destId="{41D27B5D-4946-4C52-8D57-AA1FDA441CA5}" srcOrd="0" destOrd="0" presId="urn:microsoft.com/office/officeart/2005/8/layout/chevron2"/>
    <dgm:cxn modelId="{1F9114FE-736F-48E8-9F37-9B7EBAF68E14}" type="presParOf" srcId="{13E4D19A-0A6D-4338-AC4F-15499ADC22EC}" destId="{8A5653B8-BF68-43B1-86F5-25D3C611B37A}" srcOrd="1" destOrd="0" presId="urn:microsoft.com/office/officeart/2005/8/layout/chevron2"/>
    <dgm:cxn modelId="{61FE74A2-4740-46A0-B925-06A135D31101}" type="presParOf" srcId="{233D697A-1417-4D2D-B062-89ECE1EBC9CB}" destId="{7B915339-F2C1-4061-8B65-76916915F0FC}" srcOrd="3" destOrd="0" presId="urn:microsoft.com/office/officeart/2005/8/layout/chevron2"/>
    <dgm:cxn modelId="{0105F8D8-FD60-44CC-A145-13EEDAAB5F41}" type="presParOf" srcId="{233D697A-1417-4D2D-B062-89ECE1EBC9CB}" destId="{B6D4928C-ECD3-4AED-A9DA-E9811D18746F}" srcOrd="4" destOrd="0" presId="urn:microsoft.com/office/officeart/2005/8/layout/chevron2"/>
    <dgm:cxn modelId="{515CB667-80C3-4E46-8F8B-8051F084BEEF}" type="presParOf" srcId="{B6D4928C-ECD3-4AED-A9DA-E9811D18746F}" destId="{A11AC1EA-7C4B-47EF-9C7E-CEB8A51C6FA4}" srcOrd="0" destOrd="0" presId="urn:microsoft.com/office/officeart/2005/8/layout/chevron2"/>
    <dgm:cxn modelId="{C8D35A1C-DAF2-4DAE-837F-5C6A404D38A5}" type="presParOf" srcId="{B6D4928C-ECD3-4AED-A9DA-E9811D18746F}" destId="{E5D0A532-88F3-43DA-AC32-EA4511194167}" srcOrd="1" destOrd="0" presId="urn:microsoft.com/office/officeart/2005/8/layout/chevron2"/>
    <dgm:cxn modelId="{2CDD28F8-9C16-479A-A45E-DD1611660607}" type="presParOf" srcId="{233D697A-1417-4D2D-B062-89ECE1EBC9CB}" destId="{E361EBDC-BDDC-44D8-935A-9CBEDBDEBC69}" srcOrd="5" destOrd="0" presId="urn:microsoft.com/office/officeart/2005/8/layout/chevron2"/>
    <dgm:cxn modelId="{CDDB8EFE-ECF8-4566-8CF4-60019B3C2A00}" type="presParOf" srcId="{233D697A-1417-4D2D-B062-89ECE1EBC9CB}" destId="{2975FEBB-7427-4DA9-87B7-EB965345EA3A}" srcOrd="6" destOrd="0" presId="urn:microsoft.com/office/officeart/2005/8/layout/chevron2"/>
    <dgm:cxn modelId="{E13E7B1D-C768-46AD-A66D-793C3908C420}" type="presParOf" srcId="{2975FEBB-7427-4DA9-87B7-EB965345EA3A}" destId="{F45C2AE4-3E4F-4F48-B075-55FA8AF68876}" srcOrd="0" destOrd="0" presId="urn:microsoft.com/office/officeart/2005/8/layout/chevron2"/>
    <dgm:cxn modelId="{1E695610-34BA-4CB2-B598-689A3728887F}" type="presParOf" srcId="{2975FEBB-7427-4DA9-87B7-EB965345EA3A}" destId="{01445A41-C30F-4654-9620-EA4C52FFC5E6}" srcOrd="1" destOrd="0" presId="urn:microsoft.com/office/officeart/2005/8/layout/chevron2"/>
    <dgm:cxn modelId="{FFDAFE0B-B415-4BD7-A8F8-8A332E3619FD}" type="presParOf" srcId="{233D697A-1417-4D2D-B062-89ECE1EBC9CB}" destId="{9D1308A5-C72A-469F-A92E-F49C49172BA0}" srcOrd="7" destOrd="0" presId="urn:microsoft.com/office/officeart/2005/8/layout/chevron2"/>
    <dgm:cxn modelId="{26B333BF-D7F3-4443-8525-216CF3295978}" type="presParOf" srcId="{233D697A-1417-4D2D-B062-89ECE1EBC9CB}" destId="{AF906B1D-337C-49D9-B1CE-468CE829B198}" srcOrd="8" destOrd="0" presId="urn:microsoft.com/office/officeart/2005/8/layout/chevron2"/>
    <dgm:cxn modelId="{6A1821C6-A1B7-4E77-A521-FE2B8A099385}" type="presParOf" srcId="{AF906B1D-337C-49D9-B1CE-468CE829B198}" destId="{95FBFBC9-76FD-43A4-B482-140480961D21}" srcOrd="0" destOrd="0" presId="urn:microsoft.com/office/officeart/2005/8/layout/chevron2"/>
    <dgm:cxn modelId="{DA85FBF6-A3C9-45C8-B96C-54B183DCD2D7}" type="presParOf" srcId="{AF906B1D-337C-49D9-B1CE-468CE829B198}" destId="{210B65E4-36D2-4152-ACD6-A5F48EB3823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 lIns="0" rIns="0"/>
        <a:lstStyle/>
        <a:p>
          <a:r>
            <a:rPr lang="ru-RU" sz="2100" dirty="0" smtClean="0"/>
            <a:t>1. Подготовка ППЭ</a:t>
          </a:r>
          <a:endParaRPr lang="ru-RU" sz="2100" dirty="0"/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4C612A9B-DB8B-4526-B82B-D0942949C99F}" type="presOf" srcId="{DCFC4E16-D5A6-47B7-A638-9A5635A9916F}" destId="{DD49FCAE-BF41-49BC-AE66-BE6865274377}" srcOrd="0" destOrd="0" presId="urn:microsoft.com/office/officeart/2005/8/layout/chevron1"/>
    <dgm:cxn modelId="{F484EB9D-80A0-4FD7-9360-9A90DA980005}" type="presOf" srcId="{0BCF2590-E737-45F5-8B17-1D7E57C10ACA}" destId="{6EA90A98-208F-4047-A4D2-2FF2D2D30D7A}" srcOrd="0" destOrd="0" presId="urn:microsoft.com/office/officeart/2005/8/layout/chevron1"/>
    <dgm:cxn modelId="{E2DEE36F-1CCF-45EB-A9DF-7DF4EE75C3C4}" type="presOf" srcId="{0150501E-42A2-496F-8BA4-6A75717728B8}" destId="{195DD8B8-3341-427B-96E7-098BBBFA0003}" srcOrd="0" destOrd="0" presId="urn:microsoft.com/office/officeart/2005/8/layout/chevron1"/>
    <dgm:cxn modelId="{000FC3B0-C24F-4C59-930F-908BD31CA2E7}" type="presOf" srcId="{BD9A0D7A-37E8-4EAB-A30E-E5A0B02993A1}" destId="{676784D6-B9A0-4510-A81F-C30A28DAE71B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7067630F-245F-4C8A-ADDB-DB934D0858F2}" type="presParOf" srcId="{195DD8B8-3341-427B-96E7-098BBBFA0003}" destId="{DD49FCAE-BF41-49BC-AE66-BE6865274377}" srcOrd="0" destOrd="0" presId="urn:microsoft.com/office/officeart/2005/8/layout/chevron1"/>
    <dgm:cxn modelId="{EEE6BA29-CC14-48B2-9461-194CB8C07A53}" type="presParOf" srcId="{195DD8B8-3341-427B-96E7-098BBBFA0003}" destId="{FFCCB655-2033-4B4F-9A8D-F11EFCF14005}" srcOrd="1" destOrd="0" presId="urn:microsoft.com/office/officeart/2005/8/layout/chevron1"/>
    <dgm:cxn modelId="{A866790B-EBAF-4B82-A0EB-2FFDC3CA468A}" type="presParOf" srcId="{195DD8B8-3341-427B-96E7-098BBBFA0003}" destId="{6EA90A98-208F-4047-A4D2-2FF2D2D30D7A}" srcOrd="2" destOrd="0" presId="urn:microsoft.com/office/officeart/2005/8/layout/chevron1"/>
    <dgm:cxn modelId="{5DDAC1DF-DBBB-4D91-AADF-C63108E6B4E5}" type="presParOf" srcId="{195DD8B8-3341-427B-96E7-098BBBFA0003}" destId="{7C65E01F-817D-4C1F-83D5-0757148DFA3A}" srcOrd="3" destOrd="0" presId="urn:microsoft.com/office/officeart/2005/8/layout/chevron1"/>
    <dgm:cxn modelId="{E69C6282-5F49-4C9E-A59C-B108465BF02C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 lIns="0" rIns="0"/>
        <a:lstStyle/>
        <a:p>
          <a:r>
            <a:rPr lang="ru-RU" sz="2100" dirty="0" smtClean="0"/>
            <a:t>1. Подготовка ППЭ</a:t>
          </a:r>
          <a:endParaRPr lang="ru-RU" sz="2100" dirty="0"/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61E6F01B-6F90-4225-B970-E0FE76A0DF87}" type="presOf" srcId="{0BCF2590-E737-45F5-8B17-1D7E57C10ACA}" destId="{6EA90A98-208F-4047-A4D2-2FF2D2D30D7A}" srcOrd="0" destOrd="0" presId="urn:microsoft.com/office/officeart/2005/8/layout/chevron1"/>
    <dgm:cxn modelId="{E31331A5-21C5-491D-89E7-50D85FDC9554}" type="presOf" srcId="{0150501E-42A2-496F-8BA4-6A75717728B8}" destId="{195DD8B8-3341-427B-96E7-098BBBFA0003}" srcOrd="0" destOrd="0" presId="urn:microsoft.com/office/officeart/2005/8/layout/chevron1"/>
    <dgm:cxn modelId="{C829DDE4-07DA-4EA6-84ED-1F8049506BE8}" type="presOf" srcId="{BD9A0D7A-37E8-4EAB-A30E-E5A0B02993A1}" destId="{676784D6-B9A0-4510-A81F-C30A28DAE71B}" srcOrd="0" destOrd="0" presId="urn:microsoft.com/office/officeart/2005/8/layout/chevron1"/>
    <dgm:cxn modelId="{DB3D9323-F942-4E2E-B0B6-67C37C6A5C03}" type="presOf" srcId="{DCFC4E16-D5A6-47B7-A638-9A5635A9916F}" destId="{DD49FCAE-BF41-49BC-AE66-BE6865274377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AC26BF88-970D-426E-8988-1FA9D2CA3837}" type="presParOf" srcId="{195DD8B8-3341-427B-96E7-098BBBFA0003}" destId="{DD49FCAE-BF41-49BC-AE66-BE6865274377}" srcOrd="0" destOrd="0" presId="urn:microsoft.com/office/officeart/2005/8/layout/chevron1"/>
    <dgm:cxn modelId="{AC4E0BB0-C345-4A9E-94EC-AE32515061D4}" type="presParOf" srcId="{195DD8B8-3341-427B-96E7-098BBBFA0003}" destId="{FFCCB655-2033-4B4F-9A8D-F11EFCF14005}" srcOrd="1" destOrd="0" presId="urn:microsoft.com/office/officeart/2005/8/layout/chevron1"/>
    <dgm:cxn modelId="{85A6EC0E-94F3-4CD5-8E32-FE5297E9D7C5}" type="presParOf" srcId="{195DD8B8-3341-427B-96E7-098BBBFA0003}" destId="{6EA90A98-208F-4047-A4D2-2FF2D2D30D7A}" srcOrd="2" destOrd="0" presId="urn:microsoft.com/office/officeart/2005/8/layout/chevron1"/>
    <dgm:cxn modelId="{3EE73DE3-C46A-45FF-BD08-6F320FABE2AA}" type="presParOf" srcId="{195DD8B8-3341-427B-96E7-098BBBFA0003}" destId="{7C65E01F-817D-4C1F-83D5-0757148DFA3A}" srcOrd="3" destOrd="0" presId="urn:microsoft.com/office/officeart/2005/8/layout/chevron1"/>
    <dgm:cxn modelId="{804AC434-ED40-46F4-8184-3FB47B8A6A53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100" dirty="0" smtClean="0">
              <a:solidFill>
                <a:schemeClr val="bg1"/>
              </a:solidFill>
            </a:rPr>
            <a:t>2</a:t>
          </a:r>
          <a:r>
            <a:rPr lang="en-US" sz="2100" dirty="0" smtClean="0">
              <a:solidFill>
                <a:schemeClr val="bg1"/>
              </a:solidFill>
            </a:rPr>
            <a:t>. </a:t>
          </a:r>
          <a:r>
            <a:rPr lang="ru-RU" sz="2100" dirty="0" smtClean="0">
              <a:solidFill>
                <a:schemeClr val="bg1"/>
              </a:solidFill>
            </a:rPr>
            <a:t>Контроль технической готовности</a:t>
          </a:r>
          <a:endParaRPr lang="ru-RU" sz="2100" dirty="0">
            <a:solidFill>
              <a:schemeClr val="bg1"/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157943D-9D15-405F-AE5D-FB531EDA9096}" type="presOf" srcId="{BD9A0D7A-37E8-4EAB-A30E-E5A0B02993A1}" destId="{676784D6-B9A0-4510-A81F-C30A28DAE71B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5EC8A08A-303E-410F-8556-1B88733719F2}" type="presOf" srcId="{0150501E-42A2-496F-8BA4-6A75717728B8}" destId="{195DD8B8-3341-427B-96E7-098BBBFA0003}" srcOrd="0" destOrd="0" presId="urn:microsoft.com/office/officeart/2005/8/layout/chevron1"/>
    <dgm:cxn modelId="{A881BAC6-F40F-427C-A093-BEDDA82B0974}" type="presOf" srcId="{0BCF2590-E737-45F5-8B17-1D7E57C10ACA}" destId="{6EA90A98-208F-4047-A4D2-2FF2D2D30D7A}" srcOrd="0" destOrd="0" presId="urn:microsoft.com/office/officeart/2005/8/layout/chevron1"/>
    <dgm:cxn modelId="{45A0D451-ADF4-4EDA-A6EC-A826D12BD1EF}" type="presOf" srcId="{DCFC4E16-D5A6-47B7-A638-9A5635A9916F}" destId="{DD49FCAE-BF41-49BC-AE66-BE6865274377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D8E3BB81-2255-43C2-B386-BB10BF1E36F3}" type="presParOf" srcId="{195DD8B8-3341-427B-96E7-098BBBFA0003}" destId="{DD49FCAE-BF41-49BC-AE66-BE6865274377}" srcOrd="0" destOrd="0" presId="urn:microsoft.com/office/officeart/2005/8/layout/chevron1"/>
    <dgm:cxn modelId="{65656E34-2F3C-4A30-B861-BE82B1DCB0C5}" type="presParOf" srcId="{195DD8B8-3341-427B-96E7-098BBBFA0003}" destId="{FFCCB655-2033-4B4F-9A8D-F11EFCF14005}" srcOrd="1" destOrd="0" presId="urn:microsoft.com/office/officeart/2005/8/layout/chevron1"/>
    <dgm:cxn modelId="{FB5FCEF5-49C1-4F03-93CB-161BF521BF92}" type="presParOf" srcId="{195DD8B8-3341-427B-96E7-098BBBFA0003}" destId="{6EA90A98-208F-4047-A4D2-2FF2D2D30D7A}" srcOrd="2" destOrd="0" presId="urn:microsoft.com/office/officeart/2005/8/layout/chevron1"/>
    <dgm:cxn modelId="{8265C57C-D46D-49B7-B184-367446AD8F5B}" type="presParOf" srcId="{195DD8B8-3341-427B-96E7-098BBBFA0003}" destId="{7C65E01F-817D-4C1F-83D5-0757148DFA3A}" srcOrd="3" destOrd="0" presId="urn:microsoft.com/office/officeart/2005/8/layout/chevron1"/>
    <dgm:cxn modelId="{FEC608E8-84C3-4464-88A0-AA5A33F1B336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100" dirty="0" smtClean="0">
              <a:solidFill>
                <a:schemeClr val="bg1"/>
              </a:solidFill>
            </a:rPr>
            <a:t>2</a:t>
          </a:r>
          <a:r>
            <a:rPr lang="en-US" sz="2100" dirty="0" smtClean="0">
              <a:solidFill>
                <a:schemeClr val="bg1"/>
              </a:solidFill>
            </a:rPr>
            <a:t>. </a:t>
          </a:r>
          <a:r>
            <a:rPr lang="ru-RU" sz="2100" dirty="0" smtClean="0">
              <a:solidFill>
                <a:schemeClr val="bg1"/>
              </a:solidFill>
            </a:rPr>
            <a:t>Контроль технической готовности</a:t>
          </a:r>
          <a:endParaRPr lang="ru-RU" sz="2100" dirty="0">
            <a:solidFill>
              <a:schemeClr val="bg1"/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BC30A47F-B185-4424-8271-8D6081371C4B}" type="presOf" srcId="{DCFC4E16-D5A6-47B7-A638-9A5635A9916F}" destId="{DD49FCAE-BF41-49BC-AE66-BE6865274377}" srcOrd="0" destOrd="0" presId="urn:microsoft.com/office/officeart/2005/8/layout/chevron1"/>
    <dgm:cxn modelId="{C5B6E8F6-277A-46CE-812F-C1DC8951C014}" type="presOf" srcId="{0BCF2590-E737-45F5-8B17-1D7E57C10ACA}" destId="{6EA90A98-208F-4047-A4D2-2FF2D2D30D7A}" srcOrd="0" destOrd="0" presId="urn:microsoft.com/office/officeart/2005/8/layout/chevron1"/>
    <dgm:cxn modelId="{934F6924-F0B5-4C8A-8686-51DCB421B093}" type="presOf" srcId="{0150501E-42A2-496F-8BA4-6A75717728B8}" destId="{195DD8B8-3341-427B-96E7-098BBBFA0003}" srcOrd="0" destOrd="0" presId="urn:microsoft.com/office/officeart/2005/8/layout/chevron1"/>
    <dgm:cxn modelId="{6C1B834F-C917-45B8-AC90-9823963D56FB}" type="presOf" srcId="{BD9A0D7A-37E8-4EAB-A30E-E5A0B02993A1}" destId="{676784D6-B9A0-4510-A81F-C30A28DAE71B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A7FFDD46-8C4A-4C8F-9ED1-9187D4A90997}" type="presParOf" srcId="{195DD8B8-3341-427B-96E7-098BBBFA0003}" destId="{DD49FCAE-BF41-49BC-AE66-BE6865274377}" srcOrd="0" destOrd="0" presId="urn:microsoft.com/office/officeart/2005/8/layout/chevron1"/>
    <dgm:cxn modelId="{E8E03E4C-4FBE-44F6-AB78-40C5B2338412}" type="presParOf" srcId="{195DD8B8-3341-427B-96E7-098BBBFA0003}" destId="{FFCCB655-2033-4B4F-9A8D-F11EFCF14005}" srcOrd="1" destOrd="0" presId="urn:microsoft.com/office/officeart/2005/8/layout/chevron1"/>
    <dgm:cxn modelId="{FC0D42BC-8666-4C39-BF13-CAE7D8CE6B33}" type="presParOf" srcId="{195DD8B8-3341-427B-96E7-098BBBFA0003}" destId="{6EA90A98-208F-4047-A4D2-2FF2D2D30D7A}" srcOrd="2" destOrd="0" presId="urn:microsoft.com/office/officeart/2005/8/layout/chevron1"/>
    <dgm:cxn modelId="{5D222A6A-7A86-4815-B421-F7A9B1A14CFF}" type="presParOf" srcId="{195DD8B8-3341-427B-96E7-098BBBFA0003}" destId="{7C65E01F-817D-4C1F-83D5-0757148DFA3A}" srcOrd="3" destOrd="0" presId="urn:microsoft.com/office/officeart/2005/8/layout/chevron1"/>
    <dgm:cxn modelId="{09B23E17-D11C-421A-8343-A3C60F03EDAC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/>
              </a:solidFill>
            </a:rPr>
            <a:t>3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Подготовка к экзамену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2E0796-EAD0-4574-959B-D6B8BC6E5E00}" type="presOf" srcId="{DCFC4E16-D5A6-47B7-A638-9A5635A9916F}" destId="{DD49FCAE-BF41-49BC-AE66-BE6865274377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89CC4C0E-414B-4CC2-A016-AB8D4D57AD55}" type="presOf" srcId="{0150501E-42A2-496F-8BA4-6A75717728B8}" destId="{195DD8B8-3341-427B-96E7-098BBBFA0003}" srcOrd="0" destOrd="0" presId="urn:microsoft.com/office/officeart/2005/8/layout/chevron1"/>
    <dgm:cxn modelId="{21FDEEC3-24DA-49B3-872E-BA62BD322E89}" type="presOf" srcId="{BD9A0D7A-37E8-4EAB-A30E-E5A0B02993A1}" destId="{676784D6-B9A0-4510-A81F-C30A28DAE71B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456F1D30-FEC0-4DFA-BC29-979F40371CD9}" type="presOf" srcId="{0BCF2590-E737-45F5-8B17-1D7E57C10ACA}" destId="{6EA90A98-208F-4047-A4D2-2FF2D2D30D7A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605EED19-B4FE-4ED5-AE00-DBE4F0604E79}" type="presParOf" srcId="{195DD8B8-3341-427B-96E7-098BBBFA0003}" destId="{DD49FCAE-BF41-49BC-AE66-BE6865274377}" srcOrd="0" destOrd="0" presId="urn:microsoft.com/office/officeart/2005/8/layout/chevron1"/>
    <dgm:cxn modelId="{C6103EA0-72D7-4398-A5C6-1302F40A95F7}" type="presParOf" srcId="{195DD8B8-3341-427B-96E7-098BBBFA0003}" destId="{FFCCB655-2033-4B4F-9A8D-F11EFCF14005}" srcOrd="1" destOrd="0" presId="urn:microsoft.com/office/officeart/2005/8/layout/chevron1"/>
    <dgm:cxn modelId="{5F7A5DD4-3A9D-4FED-9755-39E7F3408535}" type="presParOf" srcId="{195DD8B8-3341-427B-96E7-098BBBFA0003}" destId="{6EA90A98-208F-4047-A4D2-2FF2D2D30D7A}" srcOrd="2" destOrd="0" presId="urn:microsoft.com/office/officeart/2005/8/layout/chevron1"/>
    <dgm:cxn modelId="{98ACFEEF-783C-4D00-85A6-ADE28557CD41}" type="presParOf" srcId="{195DD8B8-3341-427B-96E7-098BBBFA0003}" destId="{7C65E01F-817D-4C1F-83D5-0757148DFA3A}" srcOrd="3" destOrd="0" presId="urn:microsoft.com/office/officeart/2005/8/layout/chevron1"/>
    <dgm:cxn modelId="{E29135CD-6C85-4146-9C1B-BD6FCE68D480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/>
              </a:solidFill>
            </a:rPr>
            <a:t>3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Подготовка к экзамену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F4B14B-6EC9-4D81-AA55-261330FFD8FE}" type="presOf" srcId="{0BCF2590-E737-45F5-8B17-1D7E57C10ACA}" destId="{6EA90A98-208F-4047-A4D2-2FF2D2D30D7A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B41BC06C-BBB9-43FD-A710-570BF3485B76}" type="presOf" srcId="{DCFC4E16-D5A6-47B7-A638-9A5635A9916F}" destId="{DD49FCAE-BF41-49BC-AE66-BE6865274377}" srcOrd="0" destOrd="0" presId="urn:microsoft.com/office/officeart/2005/8/layout/chevron1"/>
    <dgm:cxn modelId="{3DCD2F13-C057-4907-86F6-5C9AC3CD487B}" type="presOf" srcId="{BD9A0D7A-37E8-4EAB-A30E-E5A0B02993A1}" destId="{676784D6-B9A0-4510-A81F-C30A28DAE71B}" srcOrd="0" destOrd="0" presId="urn:microsoft.com/office/officeart/2005/8/layout/chevron1"/>
    <dgm:cxn modelId="{348AE7F4-497D-4A1D-BABB-2271209E6347}" type="presOf" srcId="{0150501E-42A2-496F-8BA4-6A75717728B8}" destId="{195DD8B8-3341-427B-96E7-098BBBFA0003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C6E30A78-A3A9-4419-8D1E-F28EBDDF1AB7}" type="presParOf" srcId="{195DD8B8-3341-427B-96E7-098BBBFA0003}" destId="{DD49FCAE-BF41-49BC-AE66-BE6865274377}" srcOrd="0" destOrd="0" presId="urn:microsoft.com/office/officeart/2005/8/layout/chevron1"/>
    <dgm:cxn modelId="{2A3AF930-8A6B-49AD-A112-934A8F6E9DCF}" type="presParOf" srcId="{195DD8B8-3341-427B-96E7-098BBBFA0003}" destId="{FFCCB655-2033-4B4F-9A8D-F11EFCF14005}" srcOrd="1" destOrd="0" presId="urn:microsoft.com/office/officeart/2005/8/layout/chevron1"/>
    <dgm:cxn modelId="{79E95DA2-DE0A-4B0E-9E92-34D51AB3F9AE}" type="presParOf" srcId="{195DD8B8-3341-427B-96E7-098BBBFA0003}" destId="{6EA90A98-208F-4047-A4D2-2FF2D2D30D7A}" srcOrd="2" destOrd="0" presId="urn:microsoft.com/office/officeart/2005/8/layout/chevron1"/>
    <dgm:cxn modelId="{9E2DB1ED-BD32-4F7B-A284-F51C8048467A}" type="presParOf" srcId="{195DD8B8-3341-427B-96E7-098BBBFA0003}" destId="{7C65E01F-817D-4C1F-83D5-0757148DFA3A}" srcOrd="3" destOrd="0" presId="urn:microsoft.com/office/officeart/2005/8/layout/chevron1"/>
    <dgm:cxn modelId="{BA0EB5AE-BED0-43CE-8AB0-E6E0F5F9F122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/>
              </a:solidFill>
            </a:rPr>
            <a:t>3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Подготовка к экзамену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079592-975E-4E9A-A47B-CEE57EE96070}" type="presOf" srcId="{0150501E-42A2-496F-8BA4-6A75717728B8}" destId="{195DD8B8-3341-427B-96E7-098BBBFA0003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71DEC97E-5458-4C9B-8DF6-12AA7E117D70}" type="presOf" srcId="{0BCF2590-E737-45F5-8B17-1D7E57C10ACA}" destId="{6EA90A98-208F-4047-A4D2-2FF2D2D30D7A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5CB439DC-981D-4625-9D33-4BE196681DF1}" type="presOf" srcId="{DCFC4E16-D5A6-47B7-A638-9A5635A9916F}" destId="{DD49FCAE-BF41-49BC-AE66-BE6865274377}" srcOrd="0" destOrd="0" presId="urn:microsoft.com/office/officeart/2005/8/layout/chevron1"/>
    <dgm:cxn modelId="{A4D577C1-82EF-4D90-AD6E-8BA1536B739E}" type="presOf" srcId="{BD9A0D7A-37E8-4EAB-A30E-E5A0B02993A1}" destId="{676784D6-B9A0-4510-A81F-C30A28DAE71B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2EA5D4E9-469C-488A-B6DB-9DF36AD5831E}" type="presParOf" srcId="{195DD8B8-3341-427B-96E7-098BBBFA0003}" destId="{DD49FCAE-BF41-49BC-AE66-BE6865274377}" srcOrd="0" destOrd="0" presId="urn:microsoft.com/office/officeart/2005/8/layout/chevron1"/>
    <dgm:cxn modelId="{FF48CB26-CBF0-4367-B133-2858ADF09F92}" type="presParOf" srcId="{195DD8B8-3341-427B-96E7-098BBBFA0003}" destId="{FFCCB655-2033-4B4F-9A8D-F11EFCF14005}" srcOrd="1" destOrd="0" presId="urn:microsoft.com/office/officeart/2005/8/layout/chevron1"/>
    <dgm:cxn modelId="{9758AD2E-7A4E-4A32-BC62-87A8230534E6}" type="presParOf" srcId="{195DD8B8-3341-427B-96E7-098BBBFA0003}" destId="{6EA90A98-208F-4047-A4D2-2FF2D2D30D7A}" srcOrd="2" destOrd="0" presId="urn:microsoft.com/office/officeart/2005/8/layout/chevron1"/>
    <dgm:cxn modelId="{D83BB5D3-91F7-4895-B6D9-09B364AE5370}" type="presParOf" srcId="{195DD8B8-3341-427B-96E7-098BBBFA0003}" destId="{7C65E01F-817D-4C1F-83D5-0757148DFA3A}" srcOrd="3" destOrd="0" presId="urn:microsoft.com/office/officeart/2005/8/layout/chevron1"/>
    <dgm:cxn modelId="{D4321AC9-7B2F-4FAE-BEC5-AD92805E1F06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Скачивание ключа доступа к КИМ с Федерального портала в штабе ППЭ</a:t>
          </a:r>
          <a:endParaRPr lang="ru-RU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Загрузка ключа доступа к КИМ на рабочие места участников в каждой аудитории проведения</a:t>
          </a:r>
          <a:endParaRPr lang="ru-RU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Активация ключа доступа к КИМ на рабочих местах участников в каждой аудитории проведения</a:t>
          </a:r>
          <a:endParaRPr lang="ru-RU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8281AD50-B47D-4B55-BA33-AE3A9AE13A03}" type="presOf" srcId="{CB5A23BE-C680-4689-B604-3488EB3B3AC3}" destId="{52BCA8E1-ABC5-400D-A0B3-B88CFEDAA284}" srcOrd="0" destOrd="0" presId="urn:microsoft.com/office/officeart/2005/8/layout/chevron2"/>
    <dgm:cxn modelId="{4856D89D-086D-4827-B4D6-3E3CC795C138}" type="presOf" srcId="{3B4C8B3B-283E-49F2-AD39-1BE2CB7434C2}" destId="{233D697A-1417-4D2D-B062-89ECE1EBC9CB}" srcOrd="0" destOrd="0" presId="urn:microsoft.com/office/officeart/2005/8/layout/chevron2"/>
    <dgm:cxn modelId="{8F60CE8A-7447-48AB-A3A8-CFA7369B9444}" type="presOf" srcId="{1023EC32-6B61-4DD3-A858-D3E4AF61E9AC}" destId="{41D27B5D-4946-4C52-8D57-AA1FDA441CA5}" srcOrd="0" destOrd="0" presId="urn:microsoft.com/office/officeart/2005/8/layout/chevron2"/>
    <dgm:cxn modelId="{40AE7937-F317-4E2D-ADD8-3B70A36D7AA0}" type="presOf" srcId="{77C24FA6-2141-4283-ACD5-B5764B1054CD}" destId="{8A5653B8-BF68-43B1-86F5-25D3C611B37A}" srcOrd="0" destOrd="0" presId="urn:microsoft.com/office/officeart/2005/8/layout/chevron2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7C2A374E-A1E6-43CD-A3DE-FC1A1E7A3EC8}" type="presOf" srcId="{5E6E2C58-2C6C-4115-A436-DB693C5AF8D4}" destId="{C98DA9C1-C28F-451C-B3CC-465387438DA5}" srcOrd="0" destOrd="0" presId="urn:microsoft.com/office/officeart/2005/8/layout/chevron2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DF847969-A792-435C-9BE8-87B5130954E0}" type="presOf" srcId="{3A5D3118-4F7F-456E-8227-CCD1086BA787}" destId="{A11AC1EA-7C4B-47EF-9C7E-CEB8A51C6FA4}" srcOrd="0" destOrd="0" presId="urn:microsoft.com/office/officeart/2005/8/layout/chevron2"/>
    <dgm:cxn modelId="{AA16F4F9-906F-4BB4-985D-AFE2B36A9554}" type="presOf" srcId="{D9FC18EF-9160-4CA8-841D-F9662AFB6422}" destId="{E5D0A532-88F3-43DA-AC32-EA4511194167}" srcOrd="0" destOrd="0" presId="urn:microsoft.com/office/officeart/2005/8/layout/chevron2"/>
    <dgm:cxn modelId="{A4614B0E-632A-4271-B919-0D3C84C37706}" srcId="{3B4C8B3B-283E-49F2-AD39-1BE2CB7434C2}" destId="{3A5D3118-4F7F-456E-8227-CCD1086BA787}" srcOrd="2" destOrd="0" parTransId="{E15AB79D-FCAC-43EE-BD31-7C0E5855DE7F}" sibTransId="{6D71155C-AA0E-4531-952E-EAD3A283DD83}"/>
    <dgm:cxn modelId="{EC6A557A-01A7-4844-BFB8-36F5A4A3A126}" srcId="{3B4C8B3B-283E-49F2-AD39-1BE2CB7434C2}" destId="{1023EC32-6B61-4DD3-A858-D3E4AF61E9AC}" srcOrd="1" destOrd="0" parTransId="{F1164BA4-37B7-43C3-B4F1-DDD2F9B09B56}" sibTransId="{62104547-21D0-445F-B03D-A0DAE0C8FCB1}"/>
    <dgm:cxn modelId="{70D54BBF-8EB0-4423-884D-9CD16C3F77A3}" srcId="{3B4C8B3B-283E-49F2-AD39-1BE2CB7434C2}" destId="{CB5A23BE-C680-4689-B604-3488EB3B3AC3}" srcOrd="0" destOrd="0" parTransId="{7D0DC8A6-4CE9-4A3D-954A-FBACB4DE7DB3}" sibTransId="{CCFBD72B-DC03-45C9-9265-15CAA7547502}"/>
    <dgm:cxn modelId="{A6053FC0-EECD-40AF-9E27-3CC10313F37B}" type="presParOf" srcId="{233D697A-1417-4D2D-B062-89ECE1EBC9CB}" destId="{82DB6965-B96D-4D94-AAC1-BE01B274DB10}" srcOrd="0" destOrd="0" presId="urn:microsoft.com/office/officeart/2005/8/layout/chevron2"/>
    <dgm:cxn modelId="{B3E1E3D1-2A98-4A15-8FE0-44D0CFC819C2}" type="presParOf" srcId="{82DB6965-B96D-4D94-AAC1-BE01B274DB10}" destId="{52BCA8E1-ABC5-400D-A0B3-B88CFEDAA284}" srcOrd="0" destOrd="0" presId="urn:microsoft.com/office/officeart/2005/8/layout/chevron2"/>
    <dgm:cxn modelId="{B868B59B-6039-4E37-BFFB-FD4B97916861}" type="presParOf" srcId="{82DB6965-B96D-4D94-AAC1-BE01B274DB10}" destId="{C98DA9C1-C28F-451C-B3CC-465387438DA5}" srcOrd="1" destOrd="0" presId="urn:microsoft.com/office/officeart/2005/8/layout/chevron2"/>
    <dgm:cxn modelId="{D9915818-AC0A-4A42-A2D3-B564F9D5517D}" type="presParOf" srcId="{233D697A-1417-4D2D-B062-89ECE1EBC9CB}" destId="{1CD31963-1705-46FD-AA1A-43308133F108}" srcOrd="1" destOrd="0" presId="urn:microsoft.com/office/officeart/2005/8/layout/chevron2"/>
    <dgm:cxn modelId="{2240F907-B268-42DB-9922-FC08E22459F7}" type="presParOf" srcId="{233D697A-1417-4D2D-B062-89ECE1EBC9CB}" destId="{13E4D19A-0A6D-4338-AC4F-15499ADC22EC}" srcOrd="2" destOrd="0" presId="urn:microsoft.com/office/officeart/2005/8/layout/chevron2"/>
    <dgm:cxn modelId="{70A59290-50E5-4F02-9E7B-5524AF6837B9}" type="presParOf" srcId="{13E4D19A-0A6D-4338-AC4F-15499ADC22EC}" destId="{41D27B5D-4946-4C52-8D57-AA1FDA441CA5}" srcOrd="0" destOrd="0" presId="urn:microsoft.com/office/officeart/2005/8/layout/chevron2"/>
    <dgm:cxn modelId="{4421FFAE-AF75-4C13-9A4A-027101D5A41F}" type="presParOf" srcId="{13E4D19A-0A6D-4338-AC4F-15499ADC22EC}" destId="{8A5653B8-BF68-43B1-86F5-25D3C611B37A}" srcOrd="1" destOrd="0" presId="urn:microsoft.com/office/officeart/2005/8/layout/chevron2"/>
    <dgm:cxn modelId="{72D324B9-BD88-4A66-BD6D-2FB49A363322}" type="presParOf" srcId="{233D697A-1417-4D2D-B062-89ECE1EBC9CB}" destId="{7B915339-F2C1-4061-8B65-76916915F0FC}" srcOrd="3" destOrd="0" presId="urn:microsoft.com/office/officeart/2005/8/layout/chevron2"/>
    <dgm:cxn modelId="{74B00A8B-7648-459F-BFEE-1441A4FCA381}" type="presParOf" srcId="{233D697A-1417-4D2D-B062-89ECE1EBC9CB}" destId="{B6D4928C-ECD3-4AED-A9DA-E9811D18746F}" srcOrd="4" destOrd="0" presId="urn:microsoft.com/office/officeart/2005/8/layout/chevron2"/>
    <dgm:cxn modelId="{8258CDB5-68D3-4644-869B-231CF3C18F26}" type="presParOf" srcId="{B6D4928C-ECD3-4AED-A9DA-E9811D18746F}" destId="{A11AC1EA-7C4B-47EF-9C7E-CEB8A51C6FA4}" srcOrd="0" destOrd="0" presId="urn:microsoft.com/office/officeart/2005/8/layout/chevron2"/>
    <dgm:cxn modelId="{E46C966B-B789-4E55-B312-A1B9247A73E0}" type="presParOf" srcId="{B6D4928C-ECD3-4AED-A9DA-E9811D18746F}" destId="{E5D0A532-88F3-43DA-AC32-EA451119416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72000" rIns="0"/>
        <a:lstStyle/>
        <a:p>
          <a:r>
            <a:rPr lang="ru-RU" sz="2100" dirty="0" smtClean="0">
              <a:solidFill>
                <a:schemeClr val="bg1"/>
              </a:solidFill>
            </a:rPr>
            <a:t>3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Подготовка к экзамену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F48DFB9C-645C-43E4-8EFD-09C9DFFC50E2}" type="presOf" srcId="{DCFC4E16-D5A6-47B7-A638-9A5635A9916F}" destId="{DD49FCAE-BF41-49BC-AE66-BE6865274377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E0E76EDE-D855-48C4-96E8-E67AAA7CF859}" type="presOf" srcId="{0BCF2590-E737-45F5-8B17-1D7E57C10ACA}" destId="{6EA90A98-208F-4047-A4D2-2FF2D2D30D7A}" srcOrd="0" destOrd="0" presId="urn:microsoft.com/office/officeart/2005/8/layout/chevron1"/>
    <dgm:cxn modelId="{43E65038-8B54-481B-A831-9B0718C25C71}" type="presOf" srcId="{BD9A0D7A-37E8-4EAB-A30E-E5A0B02993A1}" destId="{676784D6-B9A0-4510-A81F-C30A28DAE71B}" srcOrd="0" destOrd="0" presId="urn:microsoft.com/office/officeart/2005/8/layout/chevron1"/>
    <dgm:cxn modelId="{D41ADA18-F2C4-48BB-BE13-E79C1390AFB9}" type="presOf" srcId="{0150501E-42A2-496F-8BA4-6A75717728B8}" destId="{195DD8B8-3341-427B-96E7-098BBBFA0003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5CBFF5B4-1287-42A8-9370-87E0C4FD8F39}" type="presParOf" srcId="{195DD8B8-3341-427B-96E7-098BBBFA0003}" destId="{DD49FCAE-BF41-49BC-AE66-BE6865274377}" srcOrd="0" destOrd="0" presId="urn:microsoft.com/office/officeart/2005/8/layout/chevron1"/>
    <dgm:cxn modelId="{B7E7A7CA-38F8-4586-B30B-97FFCBF8CC5A}" type="presParOf" srcId="{195DD8B8-3341-427B-96E7-098BBBFA0003}" destId="{FFCCB655-2033-4B4F-9A8D-F11EFCF14005}" srcOrd="1" destOrd="0" presId="urn:microsoft.com/office/officeart/2005/8/layout/chevron1"/>
    <dgm:cxn modelId="{27BC22F6-410C-4C22-A0AE-63A94A26379C}" type="presParOf" srcId="{195DD8B8-3341-427B-96E7-098BBBFA0003}" destId="{6EA90A98-208F-4047-A4D2-2FF2D2D30D7A}" srcOrd="2" destOrd="0" presId="urn:microsoft.com/office/officeart/2005/8/layout/chevron1"/>
    <dgm:cxn modelId="{15323DB8-867B-4F30-A9CA-C53F19DED080}" type="presParOf" srcId="{195DD8B8-3341-427B-96E7-098BBBFA0003}" destId="{7C65E01F-817D-4C1F-83D5-0757148DFA3A}" srcOrd="3" destOrd="0" presId="urn:microsoft.com/office/officeart/2005/8/layout/chevron1"/>
    <dgm:cxn modelId="{8210E5BB-7A8C-424C-A52D-AB68E3DE9700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Инструктаж участников о процедуре проведения экзамена и заполнению бланков регистрации</a:t>
          </a:r>
          <a:endParaRPr lang="ru-RU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Выдача участникам  ИК</a:t>
          </a:r>
          <a:endParaRPr lang="ru-RU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Заполнение бланка регистрации</a:t>
          </a:r>
          <a:endParaRPr lang="ru-RU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F61966F9-62A6-4C8A-A498-2481E091F85D}">
      <dgm:prSet/>
      <dgm:spPr>
        <a:solidFill>
          <a:srgbClr val="0070C0"/>
        </a:solidFill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ED103167-0DC0-4DD6-8517-092FF2D554CD}" type="parTrans" cxnId="{85B7D9FF-8955-4CE1-BE4A-A6CBEA7A4F9B}">
      <dgm:prSet/>
      <dgm:spPr/>
      <dgm:t>
        <a:bodyPr/>
        <a:lstStyle/>
        <a:p>
          <a:endParaRPr lang="ru-RU"/>
        </a:p>
      </dgm:t>
    </dgm:pt>
    <dgm:pt modelId="{BB1FD8C7-717F-4344-8091-164E720C0F4A}" type="sibTrans" cxnId="{85B7D9FF-8955-4CE1-BE4A-A6CBEA7A4F9B}">
      <dgm:prSet/>
      <dgm:spPr/>
      <dgm:t>
        <a:bodyPr/>
        <a:lstStyle/>
        <a:p>
          <a:endParaRPr lang="ru-RU"/>
        </a:p>
      </dgm:t>
    </dgm:pt>
    <dgm:pt modelId="{D40E0F41-BC70-4A1D-8E00-F33CE1243ACD}">
      <dgm:prSet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Ожидание очереди сдачи экзамена</a:t>
          </a:r>
          <a:endParaRPr lang="ru-RU" dirty="0"/>
        </a:p>
      </dgm:t>
    </dgm:pt>
    <dgm:pt modelId="{BEB5FB67-D889-4A2C-9F71-2568C9391127}" type="parTrans" cxnId="{A8DB322A-C1B7-4567-A154-415440AB3188}">
      <dgm:prSet/>
      <dgm:spPr/>
      <dgm:t>
        <a:bodyPr/>
        <a:lstStyle/>
        <a:p>
          <a:endParaRPr lang="ru-RU"/>
        </a:p>
      </dgm:t>
    </dgm:pt>
    <dgm:pt modelId="{2371CBC8-FF56-4FBA-A967-9A6EEEC54AD1}" type="sibTrans" cxnId="{A8DB322A-C1B7-4567-A154-415440AB3188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725327-3FF4-4C06-97AF-82BD2AE007BA}" type="pres">
      <dgm:prSet presAssocID="{6D71155C-AA0E-4531-952E-EAD3A283DD83}" presName="sp" presStyleCnt="0"/>
      <dgm:spPr/>
    </dgm:pt>
    <dgm:pt modelId="{5E46123B-FB29-4B70-A758-2796B4419884}" type="pres">
      <dgm:prSet presAssocID="{F61966F9-62A6-4C8A-A498-2481E091F85D}" presName="composite" presStyleCnt="0"/>
      <dgm:spPr/>
    </dgm:pt>
    <dgm:pt modelId="{516AE16F-B409-4A26-89F8-A081D68A1F67}" type="pres">
      <dgm:prSet presAssocID="{F61966F9-62A6-4C8A-A498-2481E091F85D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7BC961-7810-402B-96DB-168FC6D95762}" type="pres">
      <dgm:prSet presAssocID="{F61966F9-62A6-4C8A-A498-2481E091F85D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20B315-2C21-4613-A8E9-F9C5E6341FC6}" type="presOf" srcId="{D9FC18EF-9160-4CA8-841D-F9662AFB6422}" destId="{E5D0A532-88F3-43DA-AC32-EA4511194167}" srcOrd="0" destOrd="0" presId="urn:microsoft.com/office/officeart/2005/8/layout/chevron2"/>
    <dgm:cxn modelId="{451B243E-82DE-4B52-AF1D-70E4BC072937}" type="presOf" srcId="{D40E0F41-BC70-4A1D-8E00-F33CE1243ACD}" destId="{637BC961-7810-402B-96DB-168FC6D95762}" srcOrd="0" destOrd="0" presId="urn:microsoft.com/office/officeart/2005/8/layout/chevron2"/>
    <dgm:cxn modelId="{70D54BBF-8EB0-4423-884D-9CD16C3F77A3}" srcId="{3B4C8B3B-283E-49F2-AD39-1BE2CB7434C2}" destId="{CB5A23BE-C680-4689-B604-3488EB3B3AC3}" srcOrd="0" destOrd="0" parTransId="{7D0DC8A6-4CE9-4A3D-954A-FBACB4DE7DB3}" sibTransId="{CCFBD72B-DC03-45C9-9265-15CAA7547502}"/>
    <dgm:cxn modelId="{E0981D28-F9CE-47F4-AD19-41CB6C879B13}" type="presOf" srcId="{5E6E2C58-2C6C-4115-A436-DB693C5AF8D4}" destId="{C98DA9C1-C28F-451C-B3CC-465387438DA5}" srcOrd="0" destOrd="0" presId="urn:microsoft.com/office/officeart/2005/8/layout/chevron2"/>
    <dgm:cxn modelId="{3901F9EE-7406-46DF-958C-14A0138C6F6B}" type="presOf" srcId="{3A5D3118-4F7F-456E-8227-CCD1086BA787}" destId="{A11AC1EA-7C4B-47EF-9C7E-CEB8A51C6FA4}" srcOrd="0" destOrd="0" presId="urn:microsoft.com/office/officeart/2005/8/layout/chevron2"/>
    <dgm:cxn modelId="{A4614B0E-632A-4271-B919-0D3C84C37706}" srcId="{3B4C8B3B-283E-49F2-AD39-1BE2CB7434C2}" destId="{3A5D3118-4F7F-456E-8227-CCD1086BA787}" srcOrd="2" destOrd="0" parTransId="{E15AB79D-FCAC-43EE-BD31-7C0E5855DE7F}" sibTransId="{6D71155C-AA0E-4531-952E-EAD3A283DD83}"/>
    <dgm:cxn modelId="{309FB071-F56E-4816-9795-FB89DDD8108B}" type="presOf" srcId="{CB5A23BE-C680-4689-B604-3488EB3B3AC3}" destId="{52BCA8E1-ABC5-400D-A0B3-B88CFEDAA284}" srcOrd="0" destOrd="0" presId="urn:microsoft.com/office/officeart/2005/8/layout/chevron2"/>
    <dgm:cxn modelId="{EC6A557A-01A7-4844-BFB8-36F5A4A3A126}" srcId="{3B4C8B3B-283E-49F2-AD39-1BE2CB7434C2}" destId="{1023EC32-6B61-4DD3-A858-D3E4AF61E9AC}" srcOrd="1" destOrd="0" parTransId="{F1164BA4-37B7-43C3-B4F1-DDD2F9B09B56}" sibTransId="{62104547-21D0-445F-B03D-A0DAE0C8FCB1}"/>
    <dgm:cxn modelId="{85B7D9FF-8955-4CE1-BE4A-A6CBEA7A4F9B}" srcId="{3B4C8B3B-283E-49F2-AD39-1BE2CB7434C2}" destId="{F61966F9-62A6-4C8A-A498-2481E091F85D}" srcOrd="3" destOrd="0" parTransId="{ED103167-0DC0-4DD6-8517-092FF2D554CD}" sibTransId="{BB1FD8C7-717F-4344-8091-164E720C0F4A}"/>
    <dgm:cxn modelId="{6A9CB112-DB7D-4318-B36B-C68174D09E1F}" type="presOf" srcId="{3B4C8B3B-283E-49F2-AD39-1BE2CB7434C2}" destId="{233D697A-1417-4D2D-B062-89ECE1EBC9CB}" srcOrd="0" destOrd="0" presId="urn:microsoft.com/office/officeart/2005/8/layout/chevron2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D5F0F2D2-2085-4FF9-95C0-92395C82F856}" type="presOf" srcId="{77C24FA6-2141-4283-ACD5-B5764B1054CD}" destId="{8A5653B8-BF68-43B1-86F5-25D3C611B37A}" srcOrd="0" destOrd="0" presId="urn:microsoft.com/office/officeart/2005/8/layout/chevron2"/>
    <dgm:cxn modelId="{500C4603-376A-4B38-9CCF-EA6E7CE492DF}" type="presOf" srcId="{F61966F9-62A6-4C8A-A498-2481E091F85D}" destId="{516AE16F-B409-4A26-89F8-A081D68A1F67}" srcOrd="0" destOrd="0" presId="urn:microsoft.com/office/officeart/2005/8/layout/chevron2"/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A8DB322A-C1B7-4567-A154-415440AB3188}" srcId="{F61966F9-62A6-4C8A-A498-2481E091F85D}" destId="{D40E0F41-BC70-4A1D-8E00-F33CE1243ACD}" srcOrd="0" destOrd="0" parTransId="{BEB5FB67-D889-4A2C-9F71-2568C9391127}" sibTransId="{2371CBC8-FF56-4FBA-A967-9A6EEEC54AD1}"/>
    <dgm:cxn modelId="{8C4054EA-036F-4FE8-BAFF-3689C30088CA}" type="presOf" srcId="{1023EC32-6B61-4DD3-A858-D3E4AF61E9AC}" destId="{41D27B5D-4946-4C52-8D57-AA1FDA441CA5}" srcOrd="0" destOrd="0" presId="urn:microsoft.com/office/officeart/2005/8/layout/chevron2"/>
    <dgm:cxn modelId="{B4FFBFF8-215F-4000-AEDC-42BDB0E32EBD}" type="presParOf" srcId="{233D697A-1417-4D2D-B062-89ECE1EBC9CB}" destId="{82DB6965-B96D-4D94-AAC1-BE01B274DB10}" srcOrd="0" destOrd="0" presId="urn:microsoft.com/office/officeart/2005/8/layout/chevron2"/>
    <dgm:cxn modelId="{F209380C-DF90-4ACE-A042-878FC5730449}" type="presParOf" srcId="{82DB6965-B96D-4D94-AAC1-BE01B274DB10}" destId="{52BCA8E1-ABC5-400D-A0B3-B88CFEDAA284}" srcOrd="0" destOrd="0" presId="urn:microsoft.com/office/officeart/2005/8/layout/chevron2"/>
    <dgm:cxn modelId="{A9ED9818-6251-4F01-8B0B-81590BB4833E}" type="presParOf" srcId="{82DB6965-B96D-4D94-AAC1-BE01B274DB10}" destId="{C98DA9C1-C28F-451C-B3CC-465387438DA5}" srcOrd="1" destOrd="0" presId="urn:microsoft.com/office/officeart/2005/8/layout/chevron2"/>
    <dgm:cxn modelId="{E8140A30-3511-45F0-9228-A921017E122A}" type="presParOf" srcId="{233D697A-1417-4D2D-B062-89ECE1EBC9CB}" destId="{1CD31963-1705-46FD-AA1A-43308133F108}" srcOrd="1" destOrd="0" presId="urn:microsoft.com/office/officeart/2005/8/layout/chevron2"/>
    <dgm:cxn modelId="{79B26776-1122-4D98-BEFB-550A8FD66984}" type="presParOf" srcId="{233D697A-1417-4D2D-B062-89ECE1EBC9CB}" destId="{13E4D19A-0A6D-4338-AC4F-15499ADC22EC}" srcOrd="2" destOrd="0" presId="urn:microsoft.com/office/officeart/2005/8/layout/chevron2"/>
    <dgm:cxn modelId="{63B272EA-F4DE-4965-A092-491B41365B13}" type="presParOf" srcId="{13E4D19A-0A6D-4338-AC4F-15499ADC22EC}" destId="{41D27B5D-4946-4C52-8D57-AA1FDA441CA5}" srcOrd="0" destOrd="0" presId="urn:microsoft.com/office/officeart/2005/8/layout/chevron2"/>
    <dgm:cxn modelId="{9D75E280-DAE1-4817-A807-BF9F1BC43B3A}" type="presParOf" srcId="{13E4D19A-0A6D-4338-AC4F-15499ADC22EC}" destId="{8A5653B8-BF68-43B1-86F5-25D3C611B37A}" srcOrd="1" destOrd="0" presId="urn:microsoft.com/office/officeart/2005/8/layout/chevron2"/>
    <dgm:cxn modelId="{76B56597-2895-47DF-AD53-F15DB529B1C4}" type="presParOf" srcId="{233D697A-1417-4D2D-B062-89ECE1EBC9CB}" destId="{7B915339-F2C1-4061-8B65-76916915F0FC}" srcOrd="3" destOrd="0" presId="urn:microsoft.com/office/officeart/2005/8/layout/chevron2"/>
    <dgm:cxn modelId="{396514DD-DBD3-4501-AB5F-7C811A9D6BD0}" type="presParOf" srcId="{233D697A-1417-4D2D-B062-89ECE1EBC9CB}" destId="{B6D4928C-ECD3-4AED-A9DA-E9811D18746F}" srcOrd="4" destOrd="0" presId="urn:microsoft.com/office/officeart/2005/8/layout/chevron2"/>
    <dgm:cxn modelId="{05C369FA-C8CC-4F87-9345-6054A24A3752}" type="presParOf" srcId="{B6D4928C-ECD3-4AED-A9DA-E9811D18746F}" destId="{A11AC1EA-7C4B-47EF-9C7E-CEB8A51C6FA4}" srcOrd="0" destOrd="0" presId="urn:microsoft.com/office/officeart/2005/8/layout/chevron2"/>
    <dgm:cxn modelId="{AC6349BB-A364-4088-ADE8-5BC0CA98DB0B}" type="presParOf" srcId="{B6D4928C-ECD3-4AED-A9DA-E9811D18746F}" destId="{E5D0A532-88F3-43DA-AC32-EA4511194167}" srcOrd="1" destOrd="0" presId="urn:microsoft.com/office/officeart/2005/8/layout/chevron2"/>
    <dgm:cxn modelId="{06889889-FD91-47A6-86EE-3816152871D4}" type="presParOf" srcId="{233D697A-1417-4D2D-B062-89ECE1EBC9CB}" destId="{32725327-3FF4-4C06-97AF-82BD2AE007BA}" srcOrd="5" destOrd="0" presId="urn:microsoft.com/office/officeart/2005/8/layout/chevron2"/>
    <dgm:cxn modelId="{FCF77439-55CB-41A5-BABB-BF306D0FE8B2}" type="presParOf" srcId="{233D697A-1417-4D2D-B062-89ECE1EBC9CB}" destId="{5E46123B-FB29-4B70-A758-2796B4419884}" srcOrd="6" destOrd="0" presId="urn:microsoft.com/office/officeart/2005/8/layout/chevron2"/>
    <dgm:cxn modelId="{EAE5740E-94E6-4F5B-B345-2A40CA971748}" type="presParOf" srcId="{5E46123B-FB29-4B70-A758-2796B4419884}" destId="{516AE16F-B409-4A26-89F8-A081D68A1F67}" srcOrd="0" destOrd="0" presId="urn:microsoft.com/office/officeart/2005/8/layout/chevron2"/>
    <dgm:cxn modelId="{924D87D1-C179-4C67-99C8-C47D894538A9}" type="presParOf" srcId="{5E46123B-FB29-4B70-A758-2796B4419884}" destId="{637BC961-7810-402B-96DB-168FC6D9576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100" dirty="0" smtClean="0">
              <a:solidFill>
                <a:schemeClr val="bg1"/>
              </a:solidFill>
            </a:rPr>
            <a:t>4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Проведение экзамена</a:t>
          </a:r>
          <a:endParaRPr lang="ru-RU" sz="2100" dirty="0">
            <a:solidFill>
              <a:schemeClr val="bg1"/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D9F5EAC-EA1B-466E-956D-114DEBE03D0D}" type="presOf" srcId="{DCFC4E16-D5A6-47B7-A638-9A5635A9916F}" destId="{DD49FCAE-BF41-49BC-AE66-BE6865274377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0F5BBCC9-05E1-4CFD-9E25-1C0EB91D0A08}" type="presOf" srcId="{0150501E-42A2-496F-8BA4-6A75717728B8}" destId="{195DD8B8-3341-427B-96E7-098BBBFA0003}" srcOrd="0" destOrd="0" presId="urn:microsoft.com/office/officeart/2005/8/layout/chevron1"/>
    <dgm:cxn modelId="{5D20E4AA-C8D5-4544-AECA-31E14A9AE496}" type="presOf" srcId="{BD9A0D7A-37E8-4EAB-A30E-E5A0B02993A1}" destId="{676784D6-B9A0-4510-A81F-C30A28DAE71B}" srcOrd="0" destOrd="0" presId="urn:microsoft.com/office/officeart/2005/8/layout/chevron1"/>
    <dgm:cxn modelId="{36C48749-90B3-4FAF-BC67-20DAB4ADA829}" type="presOf" srcId="{0BCF2590-E737-45F5-8B17-1D7E57C10ACA}" destId="{6EA90A98-208F-4047-A4D2-2FF2D2D30D7A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526DED79-E449-4734-AB88-1A970FBCFC49}" type="presParOf" srcId="{195DD8B8-3341-427B-96E7-098BBBFA0003}" destId="{DD49FCAE-BF41-49BC-AE66-BE6865274377}" srcOrd="0" destOrd="0" presId="urn:microsoft.com/office/officeart/2005/8/layout/chevron1"/>
    <dgm:cxn modelId="{383CD1CD-5112-4DC1-A1B4-AAF898A74DAB}" type="presParOf" srcId="{195DD8B8-3341-427B-96E7-098BBBFA0003}" destId="{FFCCB655-2033-4B4F-9A8D-F11EFCF14005}" srcOrd="1" destOrd="0" presId="urn:microsoft.com/office/officeart/2005/8/layout/chevron1"/>
    <dgm:cxn modelId="{FDCA52F2-102B-4284-9698-6A96ED3333DF}" type="presParOf" srcId="{195DD8B8-3341-427B-96E7-098BBBFA0003}" destId="{6EA90A98-208F-4047-A4D2-2FF2D2D30D7A}" srcOrd="2" destOrd="0" presId="urn:microsoft.com/office/officeart/2005/8/layout/chevron1"/>
    <dgm:cxn modelId="{A2A51C34-F46E-4400-90B7-24C2A5FCB637}" type="presParOf" srcId="{195DD8B8-3341-427B-96E7-098BBBFA0003}" destId="{7C65E01F-817D-4C1F-83D5-0757148DFA3A}" srcOrd="3" destOrd="0" presId="urn:microsoft.com/office/officeart/2005/8/layout/chevron1"/>
    <dgm:cxn modelId="{AB4CD0FF-B73E-4B1C-9D72-C26F17DDF1CB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100" dirty="0" smtClean="0">
              <a:solidFill>
                <a:schemeClr val="bg1"/>
              </a:solidFill>
            </a:rPr>
            <a:t>4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Проведение экзамена</a:t>
          </a:r>
          <a:endParaRPr lang="ru-RU" sz="2100" dirty="0">
            <a:solidFill>
              <a:schemeClr val="bg1"/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7C9641-1653-4805-842F-8DDA4DFB2F91}" type="presOf" srcId="{DCFC4E16-D5A6-47B7-A638-9A5635A9916F}" destId="{DD49FCAE-BF41-49BC-AE66-BE6865274377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E979C177-8CAA-4D31-A59C-E6528EB7DB25}" type="presOf" srcId="{BD9A0D7A-37E8-4EAB-A30E-E5A0B02993A1}" destId="{676784D6-B9A0-4510-A81F-C30A28DAE71B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3B8AA7C8-DFE9-4475-9CAF-5EA1F09F1D06}" type="presOf" srcId="{0150501E-42A2-496F-8BA4-6A75717728B8}" destId="{195DD8B8-3341-427B-96E7-098BBBFA0003}" srcOrd="0" destOrd="0" presId="urn:microsoft.com/office/officeart/2005/8/layout/chevron1"/>
    <dgm:cxn modelId="{201790F3-016F-47A3-8D09-0474F906C926}" type="presOf" srcId="{0BCF2590-E737-45F5-8B17-1D7E57C10ACA}" destId="{6EA90A98-208F-4047-A4D2-2FF2D2D30D7A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0D996756-1B86-4684-A380-4621E716CB5E}" type="presParOf" srcId="{195DD8B8-3341-427B-96E7-098BBBFA0003}" destId="{DD49FCAE-BF41-49BC-AE66-BE6865274377}" srcOrd="0" destOrd="0" presId="urn:microsoft.com/office/officeart/2005/8/layout/chevron1"/>
    <dgm:cxn modelId="{95FC04BA-B101-4800-8D96-DF9A854E6CAA}" type="presParOf" srcId="{195DD8B8-3341-427B-96E7-098BBBFA0003}" destId="{FFCCB655-2033-4B4F-9A8D-F11EFCF14005}" srcOrd="1" destOrd="0" presId="urn:microsoft.com/office/officeart/2005/8/layout/chevron1"/>
    <dgm:cxn modelId="{67EE1AB0-85EF-4C50-A44B-F7E6A3973BE7}" type="presParOf" srcId="{195DD8B8-3341-427B-96E7-098BBBFA0003}" destId="{6EA90A98-208F-4047-A4D2-2FF2D2D30D7A}" srcOrd="2" destOrd="0" presId="urn:microsoft.com/office/officeart/2005/8/layout/chevron1"/>
    <dgm:cxn modelId="{191F1D91-C2A8-424A-88B5-21B3ECD2C425}" type="presParOf" srcId="{195DD8B8-3341-427B-96E7-098BBBFA0003}" destId="{7C65E01F-817D-4C1F-83D5-0757148DFA3A}" srcOrd="3" destOrd="0" presId="urn:microsoft.com/office/officeart/2005/8/layout/chevron1"/>
    <dgm:cxn modelId="{B4A1EB00-2C65-4BEC-AC46-6E9E44457C3E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Размещение участников на рабочих местах в аудитории проведения</a:t>
          </a:r>
          <a:endParaRPr lang="ru-RU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Ввод номера бланка регистрации в ПО</a:t>
          </a:r>
          <a:endParaRPr lang="ru-RU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Контроль соответствия номера бланка регистрации, а также номера КИМ (написан на конверте ИК участника)</a:t>
          </a:r>
          <a:endParaRPr lang="ru-RU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0F63480C-609B-4538-BEC5-1DB854122673}">
      <dgm:prSet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</a:p>
      </dgm:t>
    </dgm:pt>
    <dgm:pt modelId="{6B615242-356A-4871-889D-671A6231441C}" type="parTrans" cxnId="{C08B78A8-7D43-4410-9E17-A05E38535AEE}">
      <dgm:prSet/>
      <dgm:spPr/>
      <dgm:t>
        <a:bodyPr/>
        <a:lstStyle/>
        <a:p>
          <a:endParaRPr lang="ru-RU"/>
        </a:p>
      </dgm:t>
    </dgm:pt>
    <dgm:pt modelId="{DBC8238C-C68F-495B-A002-75C51106CAB9}" type="sibTrans" cxnId="{C08B78A8-7D43-4410-9E17-A05E38535AEE}">
      <dgm:prSet/>
      <dgm:spPr/>
      <dgm:t>
        <a:bodyPr/>
        <a:lstStyle/>
        <a:p>
          <a:endParaRPr lang="ru-RU"/>
        </a:p>
      </dgm:t>
    </dgm:pt>
    <dgm:pt modelId="{F5641922-469B-46E4-8AFD-7606BD182612}">
      <dgm:prSet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Проверка персональных данных участников</a:t>
          </a:r>
          <a:endParaRPr lang="ru-RU" dirty="0"/>
        </a:p>
      </dgm:t>
    </dgm:pt>
    <dgm:pt modelId="{BFD27C3C-4B80-4733-B6EF-2F30715B6255}" type="parTrans" cxnId="{92E0882C-E751-4572-A310-CF0AE94D5870}">
      <dgm:prSet/>
      <dgm:spPr/>
      <dgm:t>
        <a:bodyPr/>
        <a:lstStyle/>
        <a:p>
          <a:endParaRPr lang="ru-RU"/>
        </a:p>
      </dgm:t>
    </dgm:pt>
    <dgm:pt modelId="{A1D6FFD0-1DFB-41E4-8E9E-3EEAC4BBE96E}" type="sibTrans" cxnId="{92E0882C-E751-4572-A310-CF0AE94D5870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95E53E-0F6C-43D0-A0A6-EEE73970C3AC}" type="pres">
      <dgm:prSet presAssocID="{0F63480C-609B-4538-BEC5-1DB854122673}" presName="composite" presStyleCnt="0"/>
      <dgm:spPr/>
    </dgm:pt>
    <dgm:pt modelId="{2F6C87E7-A445-46AE-96CA-F64BB4AFCB9A}" type="pres">
      <dgm:prSet presAssocID="{0F63480C-609B-4538-BEC5-1DB85412267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095D3-C32F-472A-A56F-FC17BEC05B54}" type="pres">
      <dgm:prSet presAssocID="{0F63480C-609B-4538-BEC5-1DB85412267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64C7A-D272-426D-AC37-F030EDF98F25}" type="pres">
      <dgm:prSet presAssocID="{DBC8238C-C68F-495B-A002-75C51106CAB9}" presName="sp" presStyleCnt="0"/>
      <dgm:spPr/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4A5B80-E304-4980-B79E-7C785A0DE839}" type="presOf" srcId="{0F63480C-609B-4538-BEC5-1DB854122673}" destId="{2F6C87E7-A445-46AE-96CA-F64BB4AFCB9A}" srcOrd="0" destOrd="0" presId="urn:microsoft.com/office/officeart/2005/8/layout/chevron2"/>
    <dgm:cxn modelId="{4DD87730-3971-483F-8109-8EB80C38A6B7}" type="presOf" srcId="{D9FC18EF-9160-4CA8-841D-F9662AFB6422}" destId="{E5D0A532-88F3-43DA-AC32-EA4511194167}" srcOrd="0" destOrd="0" presId="urn:microsoft.com/office/officeart/2005/8/layout/chevron2"/>
    <dgm:cxn modelId="{70D54BBF-8EB0-4423-884D-9CD16C3F77A3}" srcId="{3B4C8B3B-283E-49F2-AD39-1BE2CB7434C2}" destId="{CB5A23BE-C680-4689-B604-3488EB3B3AC3}" srcOrd="1" destOrd="0" parTransId="{7D0DC8A6-4CE9-4A3D-954A-FBACB4DE7DB3}" sibTransId="{CCFBD72B-DC03-45C9-9265-15CAA7547502}"/>
    <dgm:cxn modelId="{A4614B0E-632A-4271-B919-0D3C84C37706}" srcId="{3B4C8B3B-283E-49F2-AD39-1BE2CB7434C2}" destId="{3A5D3118-4F7F-456E-8227-CCD1086BA787}" srcOrd="3" destOrd="0" parTransId="{E15AB79D-FCAC-43EE-BD31-7C0E5855DE7F}" sibTransId="{6D71155C-AA0E-4531-952E-EAD3A283DD83}"/>
    <dgm:cxn modelId="{C08B78A8-7D43-4410-9E17-A05E38535AEE}" srcId="{3B4C8B3B-283E-49F2-AD39-1BE2CB7434C2}" destId="{0F63480C-609B-4538-BEC5-1DB854122673}" srcOrd="0" destOrd="0" parTransId="{6B615242-356A-4871-889D-671A6231441C}" sibTransId="{DBC8238C-C68F-495B-A002-75C51106CAB9}"/>
    <dgm:cxn modelId="{20321853-1C36-408D-B0C3-B60E28A16B21}" type="presOf" srcId="{1023EC32-6B61-4DD3-A858-D3E4AF61E9AC}" destId="{41D27B5D-4946-4C52-8D57-AA1FDA441CA5}" srcOrd="0" destOrd="0" presId="urn:microsoft.com/office/officeart/2005/8/layout/chevron2"/>
    <dgm:cxn modelId="{EC6A557A-01A7-4844-BFB8-36F5A4A3A126}" srcId="{3B4C8B3B-283E-49F2-AD39-1BE2CB7434C2}" destId="{1023EC32-6B61-4DD3-A858-D3E4AF61E9AC}" srcOrd="2" destOrd="0" parTransId="{F1164BA4-37B7-43C3-B4F1-DDD2F9B09B56}" sibTransId="{62104547-21D0-445F-B03D-A0DAE0C8FCB1}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92E0882C-E751-4572-A310-CF0AE94D5870}" srcId="{0F63480C-609B-4538-BEC5-1DB854122673}" destId="{F5641922-469B-46E4-8AFD-7606BD182612}" srcOrd="0" destOrd="0" parTransId="{BFD27C3C-4B80-4733-B6EF-2F30715B6255}" sibTransId="{A1D6FFD0-1DFB-41E4-8E9E-3EEAC4BBE96E}"/>
    <dgm:cxn modelId="{D6FB6532-6895-472A-B0A5-703DC9ACE388}" type="presOf" srcId="{3A5D3118-4F7F-456E-8227-CCD1086BA787}" destId="{A11AC1EA-7C4B-47EF-9C7E-CEB8A51C6FA4}" srcOrd="0" destOrd="0" presId="urn:microsoft.com/office/officeart/2005/8/layout/chevron2"/>
    <dgm:cxn modelId="{C1745D1B-8BAF-41CC-9CCD-08F67A7E57A6}" type="presOf" srcId="{3B4C8B3B-283E-49F2-AD39-1BE2CB7434C2}" destId="{233D697A-1417-4D2D-B062-89ECE1EBC9CB}" srcOrd="0" destOrd="0" presId="urn:microsoft.com/office/officeart/2005/8/layout/chevron2"/>
    <dgm:cxn modelId="{B71C345B-513E-4549-AC46-402A466C45DC}" type="presOf" srcId="{77C24FA6-2141-4283-ACD5-B5764B1054CD}" destId="{8A5653B8-BF68-43B1-86F5-25D3C611B37A}" srcOrd="0" destOrd="0" presId="urn:microsoft.com/office/officeart/2005/8/layout/chevron2"/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DAB566B0-F6BD-446F-BAB1-89311122EFA6}" type="presOf" srcId="{5E6E2C58-2C6C-4115-A436-DB693C5AF8D4}" destId="{C98DA9C1-C28F-451C-B3CC-465387438DA5}" srcOrd="0" destOrd="0" presId="urn:microsoft.com/office/officeart/2005/8/layout/chevron2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8116977E-0286-4C1A-B529-9A4327CB4382}" type="presOf" srcId="{F5641922-469B-46E4-8AFD-7606BD182612}" destId="{E05095D3-C32F-472A-A56F-FC17BEC05B54}" srcOrd="0" destOrd="0" presId="urn:microsoft.com/office/officeart/2005/8/layout/chevron2"/>
    <dgm:cxn modelId="{38E68B08-BC88-482B-AE60-BE90703B412A}" type="presOf" srcId="{CB5A23BE-C680-4689-B604-3488EB3B3AC3}" destId="{52BCA8E1-ABC5-400D-A0B3-B88CFEDAA284}" srcOrd="0" destOrd="0" presId="urn:microsoft.com/office/officeart/2005/8/layout/chevron2"/>
    <dgm:cxn modelId="{8DD6A353-6805-4311-9832-E2F47B6FCA89}" type="presParOf" srcId="{233D697A-1417-4D2D-B062-89ECE1EBC9CB}" destId="{9995E53E-0F6C-43D0-A0A6-EEE73970C3AC}" srcOrd="0" destOrd="0" presId="urn:microsoft.com/office/officeart/2005/8/layout/chevron2"/>
    <dgm:cxn modelId="{43615145-12A1-49B5-AF45-CADEAF6D45C5}" type="presParOf" srcId="{9995E53E-0F6C-43D0-A0A6-EEE73970C3AC}" destId="{2F6C87E7-A445-46AE-96CA-F64BB4AFCB9A}" srcOrd="0" destOrd="0" presId="urn:microsoft.com/office/officeart/2005/8/layout/chevron2"/>
    <dgm:cxn modelId="{4A9B8936-DCF5-4754-9065-9B0525F99CD7}" type="presParOf" srcId="{9995E53E-0F6C-43D0-A0A6-EEE73970C3AC}" destId="{E05095D3-C32F-472A-A56F-FC17BEC05B54}" srcOrd="1" destOrd="0" presId="urn:microsoft.com/office/officeart/2005/8/layout/chevron2"/>
    <dgm:cxn modelId="{D863F675-E378-4491-92A5-0514A81AA5CF}" type="presParOf" srcId="{233D697A-1417-4D2D-B062-89ECE1EBC9CB}" destId="{43B64C7A-D272-426D-AC37-F030EDF98F25}" srcOrd="1" destOrd="0" presId="urn:microsoft.com/office/officeart/2005/8/layout/chevron2"/>
    <dgm:cxn modelId="{0EEC5008-9301-4460-854F-88F51642B05B}" type="presParOf" srcId="{233D697A-1417-4D2D-B062-89ECE1EBC9CB}" destId="{82DB6965-B96D-4D94-AAC1-BE01B274DB10}" srcOrd="2" destOrd="0" presId="urn:microsoft.com/office/officeart/2005/8/layout/chevron2"/>
    <dgm:cxn modelId="{8B3AF908-0AED-480D-B9C1-54AD0F1A695F}" type="presParOf" srcId="{82DB6965-B96D-4D94-AAC1-BE01B274DB10}" destId="{52BCA8E1-ABC5-400D-A0B3-B88CFEDAA284}" srcOrd="0" destOrd="0" presId="urn:microsoft.com/office/officeart/2005/8/layout/chevron2"/>
    <dgm:cxn modelId="{9A7A14D8-2562-48F6-BBA5-7EC1AD58A3A1}" type="presParOf" srcId="{82DB6965-B96D-4D94-AAC1-BE01B274DB10}" destId="{C98DA9C1-C28F-451C-B3CC-465387438DA5}" srcOrd="1" destOrd="0" presId="urn:microsoft.com/office/officeart/2005/8/layout/chevron2"/>
    <dgm:cxn modelId="{0A54615D-BBF4-4439-8A57-1AC2F3950A5C}" type="presParOf" srcId="{233D697A-1417-4D2D-B062-89ECE1EBC9CB}" destId="{1CD31963-1705-46FD-AA1A-43308133F108}" srcOrd="3" destOrd="0" presId="urn:microsoft.com/office/officeart/2005/8/layout/chevron2"/>
    <dgm:cxn modelId="{1D34043C-885D-4DA4-B8DF-496205089F65}" type="presParOf" srcId="{233D697A-1417-4D2D-B062-89ECE1EBC9CB}" destId="{13E4D19A-0A6D-4338-AC4F-15499ADC22EC}" srcOrd="4" destOrd="0" presId="urn:microsoft.com/office/officeart/2005/8/layout/chevron2"/>
    <dgm:cxn modelId="{50E0F0CF-1F13-43F9-9044-33A0ED6352C0}" type="presParOf" srcId="{13E4D19A-0A6D-4338-AC4F-15499ADC22EC}" destId="{41D27B5D-4946-4C52-8D57-AA1FDA441CA5}" srcOrd="0" destOrd="0" presId="urn:microsoft.com/office/officeart/2005/8/layout/chevron2"/>
    <dgm:cxn modelId="{1D91B4A9-621F-41DD-9A89-D51BAD89009F}" type="presParOf" srcId="{13E4D19A-0A6D-4338-AC4F-15499ADC22EC}" destId="{8A5653B8-BF68-43B1-86F5-25D3C611B37A}" srcOrd="1" destOrd="0" presId="urn:microsoft.com/office/officeart/2005/8/layout/chevron2"/>
    <dgm:cxn modelId="{0117401F-2D7F-4F29-B335-6AAFA8842EAB}" type="presParOf" srcId="{233D697A-1417-4D2D-B062-89ECE1EBC9CB}" destId="{7B915339-F2C1-4061-8B65-76916915F0FC}" srcOrd="5" destOrd="0" presId="urn:microsoft.com/office/officeart/2005/8/layout/chevron2"/>
    <dgm:cxn modelId="{FCFF7D20-ABA9-4F60-AC3C-7345ABEA2757}" type="presParOf" srcId="{233D697A-1417-4D2D-B062-89ECE1EBC9CB}" destId="{B6D4928C-ECD3-4AED-A9DA-E9811D18746F}" srcOrd="6" destOrd="0" presId="urn:microsoft.com/office/officeart/2005/8/layout/chevron2"/>
    <dgm:cxn modelId="{5FE02219-7E9A-4CAA-8E51-792263690E08}" type="presParOf" srcId="{B6D4928C-ECD3-4AED-A9DA-E9811D18746F}" destId="{A11AC1EA-7C4B-47EF-9C7E-CEB8A51C6FA4}" srcOrd="0" destOrd="0" presId="urn:microsoft.com/office/officeart/2005/8/layout/chevron2"/>
    <dgm:cxn modelId="{A3D0B61B-CC9D-4233-AFA1-7667D155EC4D}" type="presParOf" srcId="{B6D4928C-ECD3-4AED-A9DA-E9811D18746F}" destId="{E5D0A532-88F3-43DA-AC32-EA451119416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Инициация процесса сдачи экзамена в ПО</a:t>
          </a:r>
          <a:endParaRPr lang="ru-RU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Подготовка и ответ на задания КИМ</a:t>
          </a:r>
          <a:endParaRPr lang="ru-RU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Прослушивание аудиозаписей ответов</a:t>
          </a:r>
          <a:endParaRPr lang="ru-RU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F61966F9-62A6-4C8A-A498-2481E091F85D}">
      <dgm:prSet/>
      <dgm:spPr>
        <a:solidFill>
          <a:srgbClr val="0070C0"/>
        </a:solidFill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BB1FD8C7-717F-4344-8091-164E720C0F4A}" type="sibTrans" cxnId="{85B7D9FF-8955-4CE1-BE4A-A6CBEA7A4F9B}">
      <dgm:prSet/>
      <dgm:spPr/>
      <dgm:t>
        <a:bodyPr/>
        <a:lstStyle/>
        <a:p>
          <a:endParaRPr lang="ru-RU"/>
        </a:p>
      </dgm:t>
    </dgm:pt>
    <dgm:pt modelId="{ED103167-0DC0-4DD6-8517-092FF2D554CD}" type="parTrans" cxnId="{85B7D9FF-8955-4CE1-BE4A-A6CBEA7A4F9B}">
      <dgm:prSet/>
      <dgm:spPr/>
      <dgm:t>
        <a:bodyPr/>
        <a:lstStyle/>
        <a:p>
          <a:endParaRPr lang="ru-RU"/>
        </a:p>
      </dgm:t>
    </dgm:pt>
    <dgm:pt modelId="{E1EC202C-A99E-430B-B074-CB8A1EAFAD2D}">
      <dgm:prSet/>
      <dgm:spPr/>
      <dgm:t>
        <a:bodyPr/>
        <a:lstStyle/>
        <a:p>
          <a:r>
            <a:rPr lang="ru-RU" smtClean="0"/>
            <a:t>Завершение процесса сдачи экзамена в ПО </a:t>
          </a:r>
          <a:endParaRPr lang="ru-RU"/>
        </a:p>
      </dgm:t>
    </dgm:pt>
    <dgm:pt modelId="{A278383E-D21D-43B7-92E7-E9781D1E35B6}" type="parTrans" cxnId="{D336D603-4129-4B93-B8C7-7CA3B6A7C87D}">
      <dgm:prSet/>
      <dgm:spPr/>
      <dgm:t>
        <a:bodyPr/>
        <a:lstStyle/>
        <a:p>
          <a:endParaRPr lang="ru-RU"/>
        </a:p>
      </dgm:t>
    </dgm:pt>
    <dgm:pt modelId="{3018AF18-09E5-4F7E-9BE0-A0881D68635A}" type="sibTrans" cxnId="{D336D603-4129-4B93-B8C7-7CA3B6A7C87D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725327-3FF4-4C06-97AF-82BD2AE007BA}" type="pres">
      <dgm:prSet presAssocID="{6D71155C-AA0E-4531-952E-EAD3A283DD83}" presName="sp" presStyleCnt="0"/>
      <dgm:spPr/>
    </dgm:pt>
    <dgm:pt modelId="{5E46123B-FB29-4B70-A758-2796B4419884}" type="pres">
      <dgm:prSet presAssocID="{F61966F9-62A6-4C8A-A498-2481E091F85D}" presName="composite" presStyleCnt="0"/>
      <dgm:spPr/>
    </dgm:pt>
    <dgm:pt modelId="{516AE16F-B409-4A26-89F8-A081D68A1F67}" type="pres">
      <dgm:prSet presAssocID="{F61966F9-62A6-4C8A-A498-2481E091F85D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7BC961-7810-402B-96DB-168FC6D95762}" type="pres">
      <dgm:prSet presAssocID="{F61966F9-62A6-4C8A-A498-2481E091F85D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07A172-1388-498F-A9FA-D3698A7BA9FD}" type="presOf" srcId="{3A5D3118-4F7F-456E-8227-CCD1086BA787}" destId="{A11AC1EA-7C4B-47EF-9C7E-CEB8A51C6FA4}" srcOrd="0" destOrd="0" presId="urn:microsoft.com/office/officeart/2005/8/layout/chevron2"/>
    <dgm:cxn modelId="{5A7C8675-48B1-4F6E-9D71-1895A6A81B66}" type="presOf" srcId="{CB5A23BE-C680-4689-B604-3488EB3B3AC3}" destId="{52BCA8E1-ABC5-400D-A0B3-B88CFEDAA284}" srcOrd="0" destOrd="0" presId="urn:microsoft.com/office/officeart/2005/8/layout/chevron2"/>
    <dgm:cxn modelId="{72013DDB-2876-479D-8D34-B99B1B23658C}" type="presOf" srcId="{77C24FA6-2141-4283-ACD5-B5764B1054CD}" destId="{8A5653B8-BF68-43B1-86F5-25D3C611B37A}" srcOrd="0" destOrd="0" presId="urn:microsoft.com/office/officeart/2005/8/layout/chevron2"/>
    <dgm:cxn modelId="{71F1B0DB-078E-47DA-B659-5BA8B07E124A}" type="presOf" srcId="{D9FC18EF-9160-4CA8-841D-F9662AFB6422}" destId="{E5D0A532-88F3-43DA-AC32-EA4511194167}" srcOrd="0" destOrd="0" presId="urn:microsoft.com/office/officeart/2005/8/layout/chevron2"/>
    <dgm:cxn modelId="{70D54BBF-8EB0-4423-884D-9CD16C3F77A3}" srcId="{3B4C8B3B-283E-49F2-AD39-1BE2CB7434C2}" destId="{CB5A23BE-C680-4689-B604-3488EB3B3AC3}" srcOrd="0" destOrd="0" parTransId="{7D0DC8A6-4CE9-4A3D-954A-FBACB4DE7DB3}" sibTransId="{CCFBD72B-DC03-45C9-9265-15CAA7547502}"/>
    <dgm:cxn modelId="{A4614B0E-632A-4271-B919-0D3C84C37706}" srcId="{3B4C8B3B-283E-49F2-AD39-1BE2CB7434C2}" destId="{3A5D3118-4F7F-456E-8227-CCD1086BA787}" srcOrd="2" destOrd="0" parTransId="{E15AB79D-FCAC-43EE-BD31-7C0E5855DE7F}" sibTransId="{6D71155C-AA0E-4531-952E-EAD3A283DD83}"/>
    <dgm:cxn modelId="{D336D603-4129-4B93-B8C7-7CA3B6A7C87D}" srcId="{F61966F9-62A6-4C8A-A498-2481E091F85D}" destId="{E1EC202C-A99E-430B-B074-CB8A1EAFAD2D}" srcOrd="0" destOrd="0" parTransId="{A278383E-D21D-43B7-92E7-E9781D1E35B6}" sibTransId="{3018AF18-09E5-4F7E-9BE0-A0881D68635A}"/>
    <dgm:cxn modelId="{EC6A557A-01A7-4844-BFB8-36F5A4A3A126}" srcId="{3B4C8B3B-283E-49F2-AD39-1BE2CB7434C2}" destId="{1023EC32-6B61-4DD3-A858-D3E4AF61E9AC}" srcOrd="1" destOrd="0" parTransId="{F1164BA4-37B7-43C3-B4F1-DDD2F9B09B56}" sibTransId="{62104547-21D0-445F-B03D-A0DAE0C8FCB1}"/>
    <dgm:cxn modelId="{85B7D9FF-8955-4CE1-BE4A-A6CBEA7A4F9B}" srcId="{3B4C8B3B-283E-49F2-AD39-1BE2CB7434C2}" destId="{F61966F9-62A6-4C8A-A498-2481E091F85D}" srcOrd="3" destOrd="0" parTransId="{ED103167-0DC0-4DD6-8517-092FF2D554CD}" sibTransId="{BB1FD8C7-717F-4344-8091-164E720C0F4A}"/>
    <dgm:cxn modelId="{6C2B1D60-96D9-4095-997C-C72D572BA6D3}" type="presOf" srcId="{5E6E2C58-2C6C-4115-A436-DB693C5AF8D4}" destId="{C98DA9C1-C28F-451C-B3CC-465387438DA5}" srcOrd="0" destOrd="0" presId="urn:microsoft.com/office/officeart/2005/8/layout/chevron2"/>
    <dgm:cxn modelId="{2C6E9BD5-4A02-46BB-BFA2-6CAA22ECC2ED}" type="presOf" srcId="{F61966F9-62A6-4C8A-A498-2481E091F85D}" destId="{516AE16F-B409-4A26-89F8-A081D68A1F67}" srcOrd="0" destOrd="0" presId="urn:microsoft.com/office/officeart/2005/8/layout/chevron2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4F0133C9-2F9C-4489-B8B6-EB732DE7333B}" type="presOf" srcId="{E1EC202C-A99E-430B-B074-CB8A1EAFAD2D}" destId="{637BC961-7810-402B-96DB-168FC6D95762}" srcOrd="0" destOrd="0" presId="urn:microsoft.com/office/officeart/2005/8/layout/chevron2"/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45436AE6-0F61-419C-B311-3BB5A60835FC}" type="presOf" srcId="{1023EC32-6B61-4DD3-A858-D3E4AF61E9AC}" destId="{41D27B5D-4946-4C52-8D57-AA1FDA441CA5}" srcOrd="0" destOrd="0" presId="urn:microsoft.com/office/officeart/2005/8/layout/chevron2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17584C98-9C9A-415B-8EB5-7B255ADF9A93}" type="presOf" srcId="{3B4C8B3B-283E-49F2-AD39-1BE2CB7434C2}" destId="{233D697A-1417-4D2D-B062-89ECE1EBC9CB}" srcOrd="0" destOrd="0" presId="urn:microsoft.com/office/officeart/2005/8/layout/chevron2"/>
    <dgm:cxn modelId="{368A9C93-6ED7-4AAA-9FFF-F5EFC964EFC6}" type="presParOf" srcId="{233D697A-1417-4D2D-B062-89ECE1EBC9CB}" destId="{82DB6965-B96D-4D94-AAC1-BE01B274DB10}" srcOrd="0" destOrd="0" presId="urn:microsoft.com/office/officeart/2005/8/layout/chevron2"/>
    <dgm:cxn modelId="{E80334E8-1ACD-465A-AE0B-5BA43E3AA70E}" type="presParOf" srcId="{82DB6965-B96D-4D94-AAC1-BE01B274DB10}" destId="{52BCA8E1-ABC5-400D-A0B3-B88CFEDAA284}" srcOrd="0" destOrd="0" presId="urn:microsoft.com/office/officeart/2005/8/layout/chevron2"/>
    <dgm:cxn modelId="{BE892445-42DC-4FB8-8A4E-D8A82FB18381}" type="presParOf" srcId="{82DB6965-B96D-4D94-AAC1-BE01B274DB10}" destId="{C98DA9C1-C28F-451C-B3CC-465387438DA5}" srcOrd="1" destOrd="0" presId="urn:microsoft.com/office/officeart/2005/8/layout/chevron2"/>
    <dgm:cxn modelId="{C066E97D-425B-4054-9762-39C6FC542D8F}" type="presParOf" srcId="{233D697A-1417-4D2D-B062-89ECE1EBC9CB}" destId="{1CD31963-1705-46FD-AA1A-43308133F108}" srcOrd="1" destOrd="0" presId="urn:microsoft.com/office/officeart/2005/8/layout/chevron2"/>
    <dgm:cxn modelId="{85EB20C7-C19B-4D48-B477-DBD46C30BD8A}" type="presParOf" srcId="{233D697A-1417-4D2D-B062-89ECE1EBC9CB}" destId="{13E4D19A-0A6D-4338-AC4F-15499ADC22EC}" srcOrd="2" destOrd="0" presId="urn:microsoft.com/office/officeart/2005/8/layout/chevron2"/>
    <dgm:cxn modelId="{A251F8CC-5507-42DC-86B3-13741C641BE5}" type="presParOf" srcId="{13E4D19A-0A6D-4338-AC4F-15499ADC22EC}" destId="{41D27B5D-4946-4C52-8D57-AA1FDA441CA5}" srcOrd="0" destOrd="0" presId="urn:microsoft.com/office/officeart/2005/8/layout/chevron2"/>
    <dgm:cxn modelId="{9A72A8F1-3B2C-43D7-80E7-1CEE7AABEA0A}" type="presParOf" srcId="{13E4D19A-0A6D-4338-AC4F-15499ADC22EC}" destId="{8A5653B8-BF68-43B1-86F5-25D3C611B37A}" srcOrd="1" destOrd="0" presId="urn:microsoft.com/office/officeart/2005/8/layout/chevron2"/>
    <dgm:cxn modelId="{0579D444-B3F7-4071-84FA-049E2EB25731}" type="presParOf" srcId="{233D697A-1417-4D2D-B062-89ECE1EBC9CB}" destId="{7B915339-F2C1-4061-8B65-76916915F0FC}" srcOrd="3" destOrd="0" presId="urn:microsoft.com/office/officeart/2005/8/layout/chevron2"/>
    <dgm:cxn modelId="{98765376-703C-4FF9-930B-5C3D776223C5}" type="presParOf" srcId="{233D697A-1417-4D2D-B062-89ECE1EBC9CB}" destId="{B6D4928C-ECD3-4AED-A9DA-E9811D18746F}" srcOrd="4" destOrd="0" presId="urn:microsoft.com/office/officeart/2005/8/layout/chevron2"/>
    <dgm:cxn modelId="{99603CFD-F861-44D7-9279-3AB5E5CCC0C2}" type="presParOf" srcId="{B6D4928C-ECD3-4AED-A9DA-E9811D18746F}" destId="{A11AC1EA-7C4B-47EF-9C7E-CEB8A51C6FA4}" srcOrd="0" destOrd="0" presId="urn:microsoft.com/office/officeart/2005/8/layout/chevron2"/>
    <dgm:cxn modelId="{9CDC27BA-5FAE-4F16-AC65-03CFD12BB751}" type="presParOf" srcId="{B6D4928C-ECD3-4AED-A9DA-E9811D18746F}" destId="{E5D0A532-88F3-43DA-AC32-EA4511194167}" srcOrd="1" destOrd="0" presId="urn:microsoft.com/office/officeart/2005/8/layout/chevron2"/>
    <dgm:cxn modelId="{8632B986-7220-4456-A7E3-009E4C59C626}" type="presParOf" srcId="{233D697A-1417-4D2D-B062-89ECE1EBC9CB}" destId="{32725327-3FF4-4C06-97AF-82BD2AE007BA}" srcOrd="5" destOrd="0" presId="urn:microsoft.com/office/officeart/2005/8/layout/chevron2"/>
    <dgm:cxn modelId="{D3F19CC0-3C11-45D5-A796-38FC590E96E9}" type="presParOf" srcId="{233D697A-1417-4D2D-B062-89ECE1EBC9CB}" destId="{5E46123B-FB29-4B70-A758-2796B4419884}" srcOrd="6" destOrd="0" presId="urn:microsoft.com/office/officeart/2005/8/layout/chevron2"/>
    <dgm:cxn modelId="{64010678-97E2-45AA-8D63-8F3869DD9784}" type="presParOf" srcId="{5E46123B-FB29-4B70-A758-2796B4419884}" destId="{516AE16F-B409-4A26-89F8-A081D68A1F67}" srcOrd="0" destOrd="0" presId="urn:microsoft.com/office/officeart/2005/8/layout/chevron2"/>
    <dgm:cxn modelId="{3FA041B1-E534-42D6-A282-AFBED4077B45}" type="presParOf" srcId="{5E46123B-FB29-4B70-A758-2796B4419884}" destId="{637BC961-7810-402B-96DB-168FC6D9576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100" dirty="0" smtClean="0">
              <a:solidFill>
                <a:schemeClr val="bg1"/>
              </a:solidFill>
            </a:rPr>
            <a:t>4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Проведение экзамена</a:t>
          </a:r>
          <a:endParaRPr lang="ru-RU" sz="2100" dirty="0">
            <a:solidFill>
              <a:schemeClr val="bg1"/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3CE7D7-C5EC-4509-A0E5-E91263821D34}" type="presOf" srcId="{DCFC4E16-D5A6-47B7-A638-9A5635A9916F}" destId="{DD49FCAE-BF41-49BC-AE66-BE6865274377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603E32F6-EE8A-4D84-9C05-2B9FA04FD7D5}" type="presOf" srcId="{0BCF2590-E737-45F5-8B17-1D7E57C10ACA}" destId="{6EA90A98-208F-4047-A4D2-2FF2D2D30D7A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134AFF14-4973-4F8B-9944-B81FA2463324}" type="presOf" srcId="{BD9A0D7A-37E8-4EAB-A30E-E5A0B02993A1}" destId="{676784D6-B9A0-4510-A81F-C30A28DAE71B}" srcOrd="0" destOrd="0" presId="urn:microsoft.com/office/officeart/2005/8/layout/chevron1"/>
    <dgm:cxn modelId="{CC01E16D-3950-4B71-8C83-47A0821426A9}" type="presOf" srcId="{0150501E-42A2-496F-8BA4-6A75717728B8}" destId="{195DD8B8-3341-427B-96E7-098BBBFA0003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EB2B26F2-45F6-4C0F-BE4B-AB9169B4060A}" type="presParOf" srcId="{195DD8B8-3341-427B-96E7-098BBBFA0003}" destId="{DD49FCAE-BF41-49BC-AE66-BE6865274377}" srcOrd="0" destOrd="0" presId="urn:microsoft.com/office/officeart/2005/8/layout/chevron1"/>
    <dgm:cxn modelId="{494C8283-DD25-4347-A026-A06D638C6D71}" type="presParOf" srcId="{195DD8B8-3341-427B-96E7-098BBBFA0003}" destId="{FFCCB655-2033-4B4F-9A8D-F11EFCF14005}" srcOrd="1" destOrd="0" presId="urn:microsoft.com/office/officeart/2005/8/layout/chevron1"/>
    <dgm:cxn modelId="{CC6BAAA8-8BBE-4F91-8C84-63B329836CBC}" type="presParOf" srcId="{195DD8B8-3341-427B-96E7-098BBBFA0003}" destId="{6EA90A98-208F-4047-A4D2-2FF2D2D30D7A}" srcOrd="2" destOrd="0" presId="urn:microsoft.com/office/officeart/2005/8/layout/chevron1"/>
    <dgm:cxn modelId="{78986064-27A4-4332-93A3-AC09F21FF6A9}" type="presParOf" srcId="{195DD8B8-3341-427B-96E7-098BBBFA0003}" destId="{7C65E01F-817D-4C1F-83D5-0757148DFA3A}" srcOrd="3" destOrd="0" presId="urn:microsoft.com/office/officeart/2005/8/layout/chevron1"/>
    <dgm:cxn modelId="{1269251B-7355-47DC-8F68-79AB5A862BB9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4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Проведение экзамена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/>
              </a:solidFill>
            </a:rPr>
            <a:t>5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Завершение экзамена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A2DB243B-94F1-45D3-994B-2AD8559D389B}" type="presOf" srcId="{0150501E-42A2-496F-8BA4-6A75717728B8}" destId="{195DD8B8-3341-427B-96E7-098BBBFA0003}" srcOrd="0" destOrd="0" presId="urn:microsoft.com/office/officeart/2005/8/layout/chevron1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8089630F-F227-4DF8-9492-67554330FEAE}" type="presOf" srcId="{0BCF2590-E737-45F5-8B17-1D7E57C10ACA}" destId="{6EA90A98-208F-4047-A4D2-2FF2D2D30D7A}" srcOrd="0" destOrd="0" presId="urn:microsoft.com/office/officeart/2005/8/layout/chevron1"/>
    <dgm:cxn modelId="{29F18261-5BD8-43C4-B5CC-9E4E639C4817}" type="presOf" srcId="{BD9A0D7A-37E8-4EAB-A30E-E5A0B02993A1}" destId="{676784D6-B9A0-4510-A81F-C30A28DAE71B}" srcOrd="0" destOrd="0" presId="urn:microsoft.com/office/officeart/2005/8/layout/chevron1"/>
    <dgm:cxn modelId="{B4453424-041B-49AC-9ED9-E85E2A9BDF58}" type="presOf" srcId="{DCFC4E16-D5A6-47B7-A638-9A5635A9916F}" destId="{DD49FCAE-BF41-49BC-AE66-BE6865274377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DE8EC50E-B46B-476B-AB36-579E349DE0D9}" type="presParOf" srcId="{195DD8B8-3341-427B-96E7-098BBBFA0003}" destId="{DD49FCAE-BF41-49BC-AE66-BE6865274377}" srcOrd="0" destOrd="0" presId="urn:microsoft.com/office/officeart/2005/8/layout/chevron1"/>
    <dgm:cxn modelId="{7E0D3169-902F-4E5D-832C-4AAD6E4560CF}" type="presParOf" srcId="{195DD8B8-3341-427B-96E7-098BBBFA0003}" destId="{FFCCB655-2033-4B4F-9A8D-F11EFCF14005}" srcOrd="1" destOrd="0" presId="urn:microsoft.com/office/officeart/2005/8/layout/chevron1"/>
    <dgm:cxn modelId="{9908EFC4-0AEE-4A88-BF41-5C383EC8E393}" type="presParOf" srcId="{195DD8B8-3341-427B-96E7-098BBBFA0003}" destId="{6EA90A98-208F-4047-A4D2-2FF2D2D30D7A}" srcOrd="2" destOrd="0" presId="urn:microsoft.com/office/officeart/2005/8/layout/chevron1"/>
    <dgm:cxn modelId="{0A5F07F1-B129-446E-8F3B-29EFCC908C91}" type="presParOf" srcId="{195DD8B8-3341-427B-96E7-098BBBFA0003}" destId="{7C65E01F-817D-4C1F-83D5-0757148DFA3A}" srcOrd="3" destOrd="0" presId="urn:microsoft.com/office/officeart/2005/8/layout/chevron1"/>
    <dgm:cxn modelId="{6BE97631-6BBF-409E-9E09-9765FE6E5164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B4C8B3B-283E-49F2-AD39-1BE2CB7434C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5A23BE-C680-4689-B604-3488EB3B3AC3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7D0DC8A6-4CE9-4A3D-954A-FBACB4DE7DB3}" type="parTrans" cxnId="{70D54BBF-8EB0-4423-884D-9CD16C3F77A3}">
      <dgm:prSet/>
      <dgm:spPr/>
      <dgm:t>
        <a:bodyPr/>
        <a:lstStyle/>
        <a:p>
          <a:endParaRPr lang="ru-RU"/>
        </a:p>
      </dgm:t>
    </dgm:pt>
    <dgm:pt modelId="{CCFBD72B-DC03-45C9-9265-15CAA7547502}" type="sibTrans" cxnId="{70D54BBF-8EB0-4423-884D-9CD16C3F77A3}">
      <dgm:prSet/>
      <dgm:spPr/>
      <dgm:t>
        <a:bodyPr/>
        <a:lstStyle/>
        <a:p>
          <a:endParaRPr lang="ru-RU"/>
        </a:p>
      </dgm:t>
    </dgm:pt>
    <dgm:pt modelId="{5E6E2C58-2C6C-4115-A436-DB693C5AF8D4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Завершение экзамена в ПО</a:t>
          </a:r>
          <a:endParaRPr lang="ru-RU" dirty="0"/>
        </a:p>
      </dgm:t>
    </dgm:pt>
    <dgm:pt modelId="{B8B38B19-6D01-482A-97B7-97761A1BFA68}" type="parTrans" cxnId="{4D350DB1-0A4E-45B4-A809-A3F12311779E}">
      <dgm:prSet/>
      <dgm:spPr/>
      <dgm:t>
        <a:bodyPr/>
        <a:lstStyle/>
        <a:p>
          <a:endParaRPr lang="ru-RU"/>
        </a:p>
      </dgm:t>
    </dgm:pt>
    <dgm:pt modelId="{EADB95D1-6488-43EF-9682-DEDC9D620A9B}" type="sibTrans" cxnId="{4D350DB1-0A4E-45B4-A809-A3F12311779E}">
      <dgm:prSet/>
      <dgm:spPr/>
      <dgm:t>
        <a:bodyPr/>
        <a:lstStyle/>
        <a:p>
          <a:endParaRPr lang="ru-RU"/>
        </a:p>
      </dgm:t>
    </dgm:pt>
    <dgm:pt modelId="{1023EC32-6B61-4DD3-A858-D3E4AF61E9AC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F1164BA4-37B7-43C3-B4F1-DDD2F9B09B56}" type="parTrans" cxnId="{EC6A557A-01A7-4844-BFB8-36F5A4A3A126}">
      <dgm:prSet/>
      <dgm:spPr/>
      <dgm:t>
        <a:bodyPr/>
        <a:lstStyle/>
        <a:p>
          <a:endParaRPr lang="ru-RU"/>
        </a:p>
      </dgm:t>
    </dgm:pt>
    <dgm:pt modelId="{62104547-21D0-445F-B03D-A0DAE0C8FCB1}" type="sibTrans" cxnId="{EC6A557A-01A7-4844-BFB8-36F5A4A3A126}">
      <dgm:prSet/>
      <dgm:spPr/>
      <dgm:t>
        <a:bodyPr/>
        <a:lstStyle/>
        <a:p>
          <a:endParaRPr lang="ru-RU"/>
        </a:p>
      </dgm:t>
    </dgm:pt>
    <dgm:pt modelId="{77C24FA6-2141-4283-ACD5-B5764B1054CD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Экспорт аудиозаписей ответов на </a:t>
          </a:r>
          <a:r>
            <a:rPr lang="ru-RU" dirty="0" err="1" smtClean="0"/>
            <a:t>флеш</a:t>
          </a:r>
          <a:r>
            <a:rPr lang="ru-RU" dirty="0" smtClean="0"/>
            <a:t>-носитель с каждого рабочего места участника во всех аудиториях проведения</a:t>
          </a:r>
          <a:endParaRPr lang="ru-RU" dirty="0"/>
        </a:p>
      </dgm:t>
    </dgm:pt>
    <dgm:pt modelId="{5768ECE1-F41C-42A5-A681-2EDF033A40B2}" type="parTrans" cxnId="{C166AE59-FD22-40C4-9DD1-235E1C7D70A2}">
      <dgm:prSet/>
      <dgm:spPr/>
      <dgm:t>
        <a:bodyPr/>
        <a:lstStyle/>
        <a:p>
          <a:endParaRPr lang="ru-RU"/>
        </a:p>
      </dgm:t>
    </dgm:pt>
    <dgm:pt modelId="{346959FF-DEFB-4973-A07F-97AC79633AD4}" type="sibTrans" cxnId="{C166AE59-FD22-40C4-9DD1-235E1C7D70A2}">
      <dgm:prSet/>
      <dgm:spPr/>
      <dgm:t>
        <a:bodyPr/>
        <a:lstStyle/>
        <a:p>
          <a:endParaRPr lang="ru-RU"/>
        </a:p>
      </dgm:t>
    </dgm:pt>
    <dgm:pt modelId="{3A5D3118-4F7F-456E-8227-CCD1086BA787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15AB79D-FCAC-43EE-BD31-7C0E5855DE7F}" type="parTrans" cxnId="{A4614B0E-632A-4271-B919-0D3C84C37706}">
      <dgm:prSet/>
      <dgm:spPr/>
      <dgm:t>
        <a:bodyPr/>
        <a:lstStyle/>
        <a:p>
          <a:endParaRPr lang="ru-RU"/>
        </a:p>
      </dgm:t>
    </dgm:pt>
    <dgm:pt modelId="{6D71155C-AA0E-4531-952E-EAD3A283DD83}" type="sibTrans" cxnId="{A4614B0E-632A-4271-B919-0D3C84C37706}">
      <dgm:prSet/>
      <dgm:spPr/>
      <dgm:t>
        <a:bodyPr/>
        <a:lstStyle/>
        <a:p>
          <a:endParaRPr lang="ru-RU"/>
        </a:p>
      </dgm:t>
    </dgm:pt>
    <dgm:pt modelId="{D9FC18EF-9160-4CA8-841D-F9662AFB6422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Печать протоколов к </a:t>
          </a:r>
          <a:r>
            <a:rPr lang="ru-RU" dirty="0" err="1" smtClean="0"/>
            <a:t>флеш</a:t>
          </a:r>
          <a:r>
            <a:rPr lang="ru-RU" dirty="0" smtClean="0"/>
            <a:t>-носителям с аудиозаписями ответов участников</a:t>
          </a:r>
          <a:endParaRPr lang="ru-RU" dirty="0"/>
        </a:p>
      </dgm:t>
    </dgm:pt>
    <dgm:pt modelId="{9D23F7A5-66F2-47E0-ADE3-ED00E48A8E26}" type="parTrans" cxnId="{1D828730-3E16-4DED-9BE8-FC936299D64D}">
      <dgm:prSet/>
      <dgm:spPr/>
      <dgm:t>
        <a:bodyPr/>
        <a:lstStyle/>
        <a:p>
          <a:endParaRPr lang="ru-RU"/>
        </a:p>
      </dgm:t>
    </dgm:pt>
    <dgm:pt modelId="{CA1D010C-2136-45D6-B10F-4A1F8E80B112}" type="sibTrans" cxnId="{1D828730-3E16-4DED-9BE8-FC936299D64D}">
      <dgm:prSet/>
      <dgm:spPr/>
      <dgm:t>
        <a:bodyPr/>
        <a:lstStyle/>
        <a:p>
          <a:endParaRPr lang="ru-RU"/>
        </a:p>
      </dgm:t>
    </dgm:pt>
    <dgm:pt modelId="{DFF5594D-B06F-4188-A706-F799C95C8020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 smtClean="0"/>
            <a:t>Упаковка использованных компакт-дисков</a:t>
          </a:r>
          <a:endParaRPr lang="ru-RU" dirty="0"/>
        </a:p>
      </dgm:t>
    </dgm:pt>
    <dgm:pt modelId="{DF6B5F43-8ED7-499A-95E0-6E89B8EC1F81}" type="parTrans" cxnId="{3BEB04C6-CCCA-40ED-BEBB-6EE4DD4A06C9}">
      <dgm:prSet/>
      <dgm:spPr/>
      <dgm:t>
        <a:bodyPr/>
        <a:lstStyle/>
        <a:p>
          <a:endParaRPr lang="ru-RU"/>
        </a:p>
      </dgm:t>
    </dgm:pt>
    <dgm:pt modelId="{CF7C8544-8344-44ED-9683-CE282F26C153}" type="sibTrans" cxnId="{3BEB04C6-CCCA-40ED-BEBB-6EE4DD4A06C9}">
      <dgm:prSet/>
      <dgm:spPr/>
      <dgm:t>
        <a:bodyPr/>
        <a:lstStyle/>
        <a:p>
          <a:endParaRPr lang="ru-RU"/>
        </a:p>
      </dgm:t>
    </dgm:pt>
    <dgm:pt modelId="{233D697A-1417-4D2D-B062-89ECE1EBC9CB}" type="pres">
      <dgm:prSet presAssocID="{3B4C8B3B-283E-49F2-AD39-1BE2CB7434C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DB6965-B96D-4D94-AAC1-BE01B274DB10}" type="pres">
      <dgm:prSet presAssocID="{CB5A23BE-C680-4689-B604-3488EB3B3AC3}" presName="composite" presStyleCnt="0"/>
      <dgm:spPr/>
    </dgm:pt>
    <dgm:pt modelId="{52BCA8E1-ABC5-400D-A0B3-B88CFEDAA284}" type="pres">
      <dgm:prSet presAssocID="{CB5A23BE-C680-4689-B604-3488EB3B3AC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A9C1-C28F-451C-B3CC-465387438DA5}" type="pres">
      <dgm:prSet presAssocID="{CB5A23BE-C680-4689-B604-3488EB3B3AC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31963-1705-46FD-AA1A-43308133F108}" type="pres">
      <dgm:prSet presAssocID="{CCFBD72B-DC03-45C9-9265-15CAA7547502}" presName="sp" presStyleCnt="0"/>
      <dgm:spPr/>
    </dgm:pt>
    <dgm:pt modelId="{13E4D19A-0A6D-4338-AC4F-15499ADC22EC}" type="pres">
      <dgm:prSet presAssocID="{1023EC32-6B61-4DD3-A858-D3E4AF61E9AC}" presName="composite" presStyleCnt="0"/>
      <dgm:spPr/>
    </dgm:pt>
    <dgm:pt modelId="{41D27B5D-4946-4C52-8D57-AA1FDA441CA5}" type="pres">
      <dgm:prSet presAssocID="{1023EC32-6B61-4DD3-A858-D3E4AF61E9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653B8-BF68-43B1-86F5-25D3C611B37A}" type="pres">
      <dgm:prSet presAssocID="{1023EC32-6B61-4DD3-A858-D3E4AF61E9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915339-F2C1-4061-8B65-76916915F0FC}" type="pres">
      <dgm:prSet presAssocID="{62104547-21D0-445F-B03D-A0DAE0C8FCB1}" presName="sp" presStyleCnt="0"/>
      <dgm:spPr/>
    </dgm:pt>
    <dgm:pt modelId="{B6D4928C-ECD3-4AED-A9DA-E9811D18746F}" type="pres">
      <dgm:prSet presAssocID="{3A5D3118-4F7F-456E-8227-CCD1086BA787}" presName="composite" presStyleCnt="0"/>
      <dgm:spPr/>
    </dgm:pt>
    <dgm:pt modelId="{A11AC1EA-7C4B-47EF-9C7E-CEB8A51C6FA4}" type="pres">
      <dgm:prSet presAssocID="{3A5D3118-4F7F-456E-8227-CCD1086BA7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0A532-88F3-43DA-AC32-EA4511194167}" type="pres">
      <dgm:prSet presAssocID="{3A5D3118-4F7F-456E-8227-CCD1086BA78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44FA38-6561-49C9-BF8E-A5D969268F1A}" type="presOf" srcId="{3B4C8B3B-283E-49F2-AD39-1BE2CB7434C2}" destId="{233D697A-1417-4D2D-B062-89ECE1EBC9CB}" srcOrd="0" destOrd="0" presId="urn:microsoft.com/office/officeart/2005/8/layout/chevron2"/>
    <dgm:cxn modelId="{C166AE59-FD22-40C4-9DD1-235E1C7D70A2}" srcId="{1023EC32-6B61-4DD3-A858-D3E4AF61E9AC}" destId="{77C24FA6-2141-4283-ACD5-B5764B1054CD}" srcOrd="0" destOrd="0" parTransId="{5768ECE1-F41C-42A5-A681-2EDF033A40B2}" sibTransId="{346959FF-DEFB-4973-A07F-97AC79633AD4}"/>
    <dgm:cxn modelId="{1C23170D-E656-4748-AB1D-A3F2D98569DB}" type="presOf" srcId="{DFF5594D-B06F-4188-A706-F799C95C8020}" destId="{C98DA9C1-C28F-451C-B3CC-465387438DA5}" srcOrd="0" destOrd="1" presId="urn:microsoft.com/office/officeart/2005/8/layout/chevron2"/>
    <dgm:cxn modelId="{C2EDFB46-8F33-4E1C-A63B-76C300936911}" type="presOf" srcId="{D9FC18EF-9160-4CA8-841D-F9662AFB6422}" destId="{E5D0A532-88F3-43DA-AC32-EA4511194167}" srcOrd="0" destOrd="0" presId="urn:microsoft.com/office/officeart/2005/8/layout/chevron2"/>
    <dgm:cxn modelId="{6A6797FA-D768-47E2-B22F-384AA6BFBED1}" type="presOf" srcId="{5E6E2C58-2C6C-4115-A436-DB693C5AF8D4}" destId="{C98DA9C1-C28F-451C-B3CC-465387438DA5}" srcOrd="0" destOrd="0" presId="urn:microsoft.com/office/officeart/2005/8/layout/chevron2"/>
    <dgm:cxn modelId="{3BEB04C6-CCCA-40ED-BEBB-6EE4DD4A06C9}" srcId="{CB5A23BE-C680-4689-B604-3488EB3B3AC3}" destId="{DFF5594D-B06F-4188-A706-F799C95C8020}" srcOrd="1" destOrd="0" parTransId="{DF6B5F43-8ED7-499A-95E0-6E89B8EC1F81}" sibTransId="{CF7C8544-8344-44ED-9683-CE282F26C153}"/>
    <dgm:cxn modelId="{9DE3C0A8-750A-4118-AC56-5B164023B5F9}" type="presOf" srcId="{3A5D3118-4F7F-456E-8227-CCD1086BA787}" destId="{A11AC1EA-7C4B-47EF-9C7E-CEB8A51C6FA4}" srcOrd="0" destOrd="0" presId="urn:microsoft.com/office/officeart/2005/8/layout/chevron2"/>
    <dgm:cxn modelId="{4D350DB1-0A4E-45B4-A809-A3F12311779E}" srcId="{CB5A23BE-C680-4689-B604-3488EB3B3AC3}" destId="{5E6E2C58-2C6C-4115-A436-DB693C5AF8D4}" srcOrd="0" destOrd="0" parTransId="{B8B38B19-6D01-482A-97B7-97761A1BFA68}" sibTransId="{EADB95D1-6488-43EF-9682-DEDC9D620A9B}"/>
    <dgm:cxn modelId="{1D828730-3E16-4DED-9BE8-FC936299D64D}" srcId="{3A5D3118-4F7F-456E-8227-CCD1086BA787}" destId="{D9FC18EF-9160-4CA8-841D-F9662AFB6422}" srcOrd="0" destOrd="0" parTransId="{9D23F7A5-66F2-47E0-ADE3-ED00E48A8E26}" sibTransId="{CA1D010C-2136-45D6-B10F-4A1F8E80B112}"/>
    <dgm:cxn modelId="{299BC744-DF8B-4947-A411-BBB3575760FA}" type="presOf" srcId="{CB5A23BE-C680-4689-B604-3488EB3B3AC3}" destId="{52BCA8E1-ABC5-400D-A0B3-B88CFEDAA284}" srcOrd="0" destOrd="0" presId="urn:microsoft.com/office/officeart/2005/8/layout/chevron2"/>
    <dgm:cxn modelId="{BE220C41-988A-4F38-A61B-E2C73FC96009}" type="presOf" srcId="{77C24FA6-2141-4283-ACD5-B5764B1054CD}" destId="{8A5653B8-BF68-43B1-86F5-25D3C611B37A}" srcOrd="0" destOrd="0" presId="urn:microsoft.com/office/officeart/2005/8/layout/chevron2"/>
    <dgm:cxn modelId="{36E9B22F-CCA7-456F-9BC5-2FCFAE15FCAB}" type="presOf" srcId="{1023EC32-6B61-4DD3-A858-D3E4AF61E9AC}" destId="{41D27B5D-4946-4C52-8D57-AA1FDA441CA5}" srcOrd="0" destOrd="0" presId="urn:microsoft.com/office/officeart/2005/8/layout/chevron2"/>
    <dgm:cxn modelId="{A4614B0E-632A-4271-B919-0D3C84C37706}" srcId="{3B4C8B3B-283E-49F2-AD39-1BE2CB7434C2}" destId="{3A5D3118-4F7F-456E-8227-CCD1086BA787}" srcOrd="2" destOrd="0" parTransId="{E15AB79D-FCAC-43EE-BD31-7C0E5855DE7F}" sibTransId="{6D71155C-AA0E-4531-952E-EAD3A283DD83}"/>
    <dgm:cxn modelId="{EC6A557A-01A7-4844-BFB8-36F5A4A3A126}" srcId="{3B4C8B3B-283E-49F2-AD39-1BE2CB7434C2}" destId="{1023EC32-6B61-4DD3-A858-D3E4AF61E9AC}" srcOrd="1" destOrd="0" parTransId="{F1164BA4-37B7-43C3-B4F1-DDD2F9B09B56}" sibTransId="{62104547-21D0-445F-B03D-A0DAE0C8FCB1}"/>
    <dgm:cxn modelId="{70D54BBF-8EB0-4423-884D-9CD16C3F77A3}" srcId="{3B4C8B3B-283E-49F2-AD39-1BE2CB7434C2}" destId="{CB5A23BE-C680-4689-B604-3488EB3B3AC3}" srcOrd="0" destOrd="0" parTransId="{7D0DC8A6-4CE9-4A3D-954A-FBACB4DE7DB3}" sibTransId="{CCFBD72B-DC03-45C9-9265-15CAA7547502}"/>
    <dgm:cxn modelId="{88E48138-CD18-4A43-A7A2-1B5B3C39DC8E}" type="presParOf" srcId="{233D697A-1417-4D2D-B062-89ECE1EBC9CB}" destId="{82DB6965-B96D-4D94-AAC1-BE01B274DB10}" srcOrd="0" destOrd="0" presId="urn:microsoft.com/office/officeart/2005/8/layout/chevron2"/>
    <dgm:cxn modelId="{96544506-A6A4-42D8-9B00-A2A1753B9F85}" type="presParOf" srcId="{82DB6965-B96D-4D94-AAC1-BE01B274DB10}" destId="{52BCA8E1-ABC5-400D-A0B3-B88CFEDAA284}" srcOrd="0" destOrd="0" presId="urn:microsoft.com/office/officeart/2005/8/layout/chevron2"/>
    <dgm:cxn modelId="{586E57F3-D8C8-42DD-BBBA-D1A6AF01D555}" type="presParOf" srcId="{82DB6965-B96D-4D94-AAC1-BE01B274DB10}" destId="{C98DA9C1-C28F-451C-B3CC-465387438DA5}" srcOrd="1" destOrd="0" presId="urn:microsoft.com/office/officeart/2005/8/layout/chevron2"/>
    <dgm:cxn modelId="{3DEFEA96-6D28-4B4D-A821-020C71B2FEE8}" type="presParOf" srcId="{233D697A-1417-4D2D-B062-89ECE1EBC9CB}" destId="{1CD31963-1705-46FD-AA1A-43308133F108}" srcOrd="1" destOrd="0" presId="urn:microsoft.com/office/officeart/2005/8/layout/chevron2"/>
    <dgm:cxn modelId="{FA52E62B-3B8F-4705-829D-0BED0DF922F1}" type="presParOf" srcId="{233D697A-1417-4D2D-B062-89ECE1EBC9CB}" destId="{13E4D19A-0A6D-4338-AC4F-15499ADC22EC}" srcOrd="2" destOrd="0" presId="urn:microsoft.com/office/officeart/2005/8/layout/chevron2"/>
    <dgm:cxn modelId="{3B600D7F-6CB3-4F65-B376-741ECC388BD7}" type="presParOf" srcId="{13E4D19A-0A6D-4338-AC4F-15499ADC22EC}" destId="{41D27B5D-4946-4C52-8D57-AA1FDA441CA5}" srcOrd="0" destOrd="0" presId="urn:microsoft.com/office/officeart/2005/8/layout/chevron2"/>
    <dgm:cxn modelId="{DA674E78-39E0-41F3-AD6D-BB012B4F9B37}" type="presParOf" srcId="{13E4D19A-0A6D-4338-AC4F-15499ADC22EC}" destId="{8A5653B8-BF68-43B1-86F5-25D3C611B37A}" srcOrd="1" destOrd="0" presId="urn:microsoft.com/office/officeart/2005/8/layout/chevron2"/>
    <dgm:cxn modelId="{31FA6029-1D49-408B-B2C5-A7F453926E0F}" type="presParOf" srcId="{233D697A-1417-4D2D-B062-89ECE1EBC9CB}" destId="{7B915339-F2C1-4061-8B65-76916915F0FC}" srcOrd="3" destOrd="0" presId="urn:microsoft.com/office/officeart/2005/8/layout/chevron2"/>
    <dgm:cxn modelId="{3ECD9270-EBF1-498F-B93B-57FDC6AECB00}" type="presParOf" srcId="{233D697A-1417-4D2D-B062-89ECE1EBC9CB}" destId="{B6D4928C-ECD3-4AED-A9DA-E9811D18746F}" srcOrd="4" destOrd="0" presId="urn:microsoft.com/office/officeart/2005/8/layout/chevron2"/>
    <dgm:cxn modelId="{4601A723-99AB-44E6-B0B0-58CBF899744E}" type="presParOf" srcId="{B6D4928C-ECD3-4AED-A9DA-E9811D18746F}" destId="{A11AC1EA-7C4B-47EF-9C7E-CEB8A51C6FA4}" srcOrd="0" destOrd="0" presId="urn:microsoft.com/office/officeart/2005/8/layout/chevron2"/>
    <dgm:cxn modelId="{1739F903-2E4C-404C-BFCF-27A6E0165496}" type="presParOf" srcId="{B6D4928C-ECD3-4AED-A9DA-E9811D18746F}" destId="{E5D0A532-88F3-43DA-AC32-EA451119416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150501E-42A2-496F-8BA4-6A75717728B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FC4E16-D5A6-47B7-A638-9A5635A9916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6B663F01-23B1-41CF-919A-E6918E3FEE2D}" type="parTrans" cxnId="{F060E63D-9F97-4059-9BA5-CFE59AF162C7}">
      <dgm:prSet/>
      <dgm:spPr/>
      <dgm:t>
        <a:bodyPr/>
        <a:lstStyle/>
        <a:p>
          <a:endParaRPr lang="ru-RU"/>
        </a:p>
      </dgm:t>
    </dgm:pt>
    <dgm:pt modelId="{045590DC-0BBC-4D1B-84DA-41A8842D9D89}" type="sibTrans" cxnId="{F060E63D-9F97-4059-9BA5-CFE59AF162C7}">
      <dgm:prSet/>
      <dgm:spPr/>
      <dgm:t>
        <a:bodyPr/>
        <a:lstStyle/>
        <a:p>
          <a:endParaRPr lang="ru-RU"/>
        </a:p>
      </dgm:t>
    </dgm:pt>
    <dgm:pt modelId="{0BCF2590-E737-45F5-8B17-1D7E57C10ACA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4</a:t>
          </a:r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 Проведение экзамена</a:t>
          </a:r>
          <a:endParaRPr lang="ru-RU" sz="2100" dirty="0">
            <a:solidFill>
              <a:schemeClr val="bg1">
                <a:lumMod val="50000"/>
              </a:schemeClr>
            </a:solidFill>
          </a:endParaRPr>
        </a:p>
      </dgm:t>
    </dgm:pt>
    <dgm:pt modelId="{DC6028DB-46A4-4F0B-92B4-515E66431846}" type="parTrans" cxnId="{06B624EE-A896-4E95-B9CE-E79F4EF39FD4}">
      <dgm:prSet/>
      <dgm:spPr/>
      <dgm:t>
        <a:bodyPr/>
        <a:lstStyle/>
        <a:p>
          <a:endParaRPr lang="ru-RU"/>
        </a:p>
      </dgm:t>
    </dgm:pt>
    <dgm:pt modelId="{70491C54-E9A9-463F-84BE-1D73E43BCF17}" type="sibTrans" cxnId="{06B624EE-A896-4E95-B9CE-E79F4EF39FD4}">
      <dgm:prSet/>
      <dgm:spPr/>
      <dgm:t>
        <a:bodyPr/>
        <a:lstStyle/>
        <a:p>
          <a:endParaRPr lang="ru-RU"/>
        </a:p>
      </dgm:t>
    </dgm:pt>
    <dgm:pt modelId="{BD9A0D7A-37E8-4EAB-A30E-E5A0B02993A1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/>
          </a:solidFill>
        </a:ln>
      </dgm:spPr>
      <dgm:t>
        <a:bodyPr lIns="0" rIns="0"/>
        <a:lstStyle/>
        <a:p>
          <a:r>
            <a:rPr lang="ru-RU" sz="2100" dirty="0" smtClean="0">
              <a:solidFill>
                <a:schemeClr val="bg1"/>
              </a:solidFill>
            </a:rPr>
            <a:t>5</a:t>
          </a:r>
          <a:r>
            <a:rPr lang="en-US" sz="2100" dirty="0" smtClean="0">
              <a:solidFill>
                <a:schemeClr val="bg1"/>
              </a:solidFill>
            </a:rPr>
            <a:t>.</a:t>
          </a:r>
          <a:r>
            <a:rPr lang="ru-RU" sz="2100" dirty="0" smtClean="0">
              <a:solidFill>
                <a:schemeClr val="bg1"/>
              </a:solidFill>
            </a:rPr>
            <a:t> Завершение экзамена</a:t>
          </a:r>
          <a:endParaRPr lang="ru-RU" sz="2100" dirty="0">
            <a:solidFill>
              <a:schemeClr val="bg1"/>
            </a:solidFill>
          </a:endParaRPr>
        </a:p>
      </dgm:t>
    </dgm:pt>
    <dgm:pt modelId="{60E86EAA-C328-4E26-BB32-D5E786F130CC}" type="parTrans" cxnId="{3B1DDBCE-945A-48A8-8468-C0BDC10BFFF0}">
      <dgm:prSet/>
      <dgm:spPr/>
      <dgm:t>
        <a:bodyPr/>
        <a:lstStyle/>
        <a:p>
          <a:endParaRPr lang="ru-RU"/>
        </a:p>
      </dgm:t>
    </dgm:pt>
    <dgm:pt modelId="{E7B00DB0-8B46-435C-8A41-61808E541BC6}" type="sibTrans" cxnId="{3B1DDBCE-945A-48A8-8468-C0BDC10BFFF0}">
      <dgm:prSet/>
      <dgm:spPr/>
      <dgm:t>
        <a:bodyPr/>
        <a:lstStyle/>
        <a:p>
          <a:endParaRPr lang="ru-RU"/>
        </a:p>
      </dgm:t>
    </dgm:pt>
    <dgm:pt modelId="{195DD8B8-3341-427B-96E7-098BBBFA0003}" type="pres">
      <dgm:prSet presAssocID="{0150501E-42A2-496F-8BA4-6A75717728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9FCAE-BF41-49BC-AE66-BE6865274377}" type="pres">
      <dgm:prSet presAssocID="{DCFC4E16-D5A6-47B7-A638-9A5635A9916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CCB655-2033-4B4F-9A8D-F11EFCF14005}" type="pres">
      <dgm:prSet presAssocID="{045590DC-0BBC-4D1B-84DA-41A8842D9D89}" presName="parTxOnlySpace" presStyleCnt="0"/>
      <dgm:spPr/>
    </dgm:pt>
    <dgm:pt modelId="{6EA90A98-208F-4047-A4D2-2FF2D2D30D7A}" type="pres">
      <dgm:prSet presAssocID="{0BCF2590-E737-45F5-8B17-1D7E57C10AC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5E01F-817D-4C1F-83D5-0757148DFA3A}" type="pres">
      <dgm:prSet presAssocID="{70491C54-E9A9-463F-84BE-1D73E43BCF17}" presName="parTxOnlySpace" presStyleCnt="0"/>
      <dgm:spPr/>
    </dgm:pt>
    <dgm:pt modelId="{676784D6-B9A0-4510-A81F-C30A28DAE71B}" type="pres">
      <dgm:prSet presAssocID="{BD9A0D7A-37E8-4EAB-A30E-E5A0B02993A1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305E4A-2F08-4B8B-9448-0985C0A7E510}" type="presOf" srcId="{0150501E-42A2-496F-8BA4-6A75717728B8}" destId="{195DD8B8-3341-427B-96E7-098BBBFA0003}" srcOrd="0" destOrd="0" presId="urn:microsoft.com/office/officeart/2005/8/layout/chevron1"/>
    <dgm:cxn modelId="{5E80F275-751A-4CF5-9584-E29AFE39C64C}" type="presOf" srcId="{DCFC4E16-D5A6-47B7-A638-9A5635A9916F}" destId="{DD49FCAE-BF41-49BC-AE66-BE6865274377}" srcOrd="0" destOrd="0" presId="urn:microsoft.com/office/officeart/2005/8/layout/chevron1"/>
    <dgm:cxn modelId="{3B1DDBCE-945A-48A8-8468-C0BDC10BFFF0}" srcId="{0150501E-42A2-496F-8BA4-6A75717728B8}" destId="{BD9A0D7A-37E8-4EAB-A30E-E5A0B02993A1}" srcOrd="2" destOrd="0" parTransId="{60E86EAA-C328-4E26-BB32-D5E786F130CC}" sibTransId="{E7B00DB0-8B46-435C-8A41-61808E541BC6}"/>
    <dgm:cxn modelId="{06B624EE-A896-4E95-B9CE-E79F4EF39FD4}" srcId="{0150501E-42A2-496F-8BA4-6A75717728B8}" destId="{0BCF2590-E737-45F5-8B17-1D7E57C10ACA}" srcOrd="1" destOrd="0" parTransId="{DC6028DB-46A4-4F0B-92B4-515E66431846}" sibTransId="{70491C54-E9A9-463F-84BE-1D73E43BCF17}"/>
    <dgm:cxn modelId="{3E08E2B8-AD74-4D35-8D4D-40C9CD8EC4F1}" type="presOf" srcId="{BD9A0D7A-37E8-4EAB-A30E-E5A0B02993A1}" destId="{676784D6-B9A0-4510-A81F-C30A28DAE71B}" srcOrd="0" destOrd="0" presId="urn:microsoft.com/office/officeart/2005/8/layout/chevron1"/>
    <dgm:cxn modelId="{E27934FF-AF6F-4785-AB59-1DCC6F867747}" type="presOf" srcId="{0BCF2590-E737-45F5-8B17-1D7E57C10ACA}" destId="{6EA90A98-208F-4047-A4D2-2FF2D2D30D7A}" srcOrd="0" destOrd="0" presId="urn:microsoft.com/office/officeart/2005/8/layout/chevron1"/>
    <dgm:cxn modelId="{F060E63D-9F97-4059-9BA5-CFE59AF162C7}" srcId="{0150501E-42A2-496F-8BA4-6A75717728B8}" destId="{DCFC4E16-D5A6-47B7-A638-9A5635A9916F}" srcOrd="0" destOrd="0" parTransId="{6B663F01-23B1-41CF-919A-E6918E3FEE2D}" sibTransId="{045590DC-0BBC-4D1B-84DA-41A8842D9D89}"/>
    <dgm:cxn modelId="{2DD52314-5B42-49FB-A617-3F396F5529A1}" type="presParOf" srcId="{195DD8B8-3341-427B-96E7-098BBBFA0003}" destId="{DD49FCAE-BF41-49BC-AE66-BE6865274377}" srcOrd="0" destOrd="0" presId="urn:microsoft.com/office/officeart/2005/8/layout/chevron1"/>
    <dgm:cxn modelId="{85BFA49B-D1FC-4172-934A-ACE60553457D}" type="presParOf" srcId="{195DD8B8-3341-427B-96E7-098BBBFA0003}" destId="{FFCCB655-2033-4B4F-9A8D-F11EFCF14005}" srcOrd="1" destOrd="0" presId="urn:microsoft.com/office/officeart/2005/8/layout/chevron1"/>
    <dgm:cxn modelId="{E3E78496-6D56-4608-B41F-E57AAAEB28F1}" type="presParOf" srcId="{195DD8B8-3341-427B-96E7-098BBBFA0003}" destId="{6EA90A98-208F-4047-A4D2-2FF2D2D30D7A}" srcOrd="2" destOrd="0" presId="urn:microsoft.com/office/officeart/2005/8/layout/chevron1"/>
    <dgm:cxn modelId="{94FA467A-B3A1-416D-808C-ED8B04B42DE4}" type="presParOf" srcId="{195DD8B8-3341-427B-96E7-098BBBFA0003}" destId="{7C65E01F-817D-4C1F-83D5-0757148DFA3A}" srcOrd="3" destOrd="0" presId="urn:microsoft.com/office/officeart/2005/8/layout/chevron1"/>
    <dgm:cxn modelId="{2803DB8F-01EE-41A0-A89E-A7D67585C262}" type="presParOf" srcId="{195DD8B8-3341-427B-96E7-098BBBFA0003}" destId="{676784D6-B9A0-4510-A81F-C30A28DAE71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723CB2B-207E-49E7-A93B-F1B649EA8C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2A03F1FE-4F23-455F-9CF6-F80858F626E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к экзамену в </a:t>
          </a:r>
          <a:r>
            <a:rPr lang="ru-RU" sz="2100" b="1" i="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i="0" dirty="0">
            <a:solidFill>
              <a:schemeClr val="bg1">
                <a:lumMod val="50000"/>
              </a:schemeClr>
            </a:solidFill>
          </a:endParaRPr>
        </a:p>
      </dgm:t>
    </dgm:pt>
    <dgm:pt modelId="{D28ACBEA-BE85-439E-A641-1971FA9C5A7A}" type="par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B2D46F8-E7A6-4160-B681-0D2D22C17CA6}" type="sibTrans" cxnId="{A5D27AF4-DBA8-4A45-971F-F4DF31D6445C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7F275778-1B3F-43A0-82E4-80972BE50719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>
                  <a:lumMod val="50000"/>
                </a:schemeClr>
              </a:solidFill>
            </a:rPr>
            <a:t>II. </a:t>
          </a:r>
          <a:r>
            <a:rPr lang="ru-RU" sz="2100" dirty="0" smtClean="0">
              <a:solidFill>
                <a:schemeClr val="bg1">
                  <a:lumMod val="50000"/>
                </a:schemeClr>
              </a:solidFill>
            </a:rPr>
            <a:t>Подготовка и проведение экзамена в </a:t>
          </a:r>
          <a:r>
            <a:rPr lang="ru-RU" sz="2100" b="1" dirty="0" smtClean="0">
              <a:solidFill>
                <a:schemeClr val="bg1">
                  <a:lumMod val="50000"/>
                </a:schemeClr>
              </a:solidFill>
            </a:rPr>
            <a:t>ППЭ</a:t>
          </a:r>
          <a:endParaRPr lang="ru-RU" sz="2100" b="1" dirty="0">
            <a:solidFill>
              <a:schemeClr val="bg1">
                <a:lumMod val="50000"/>
              </a:schemeClr>
            </a:solidFill>
          </a:endParaRPr>
        </a:p>
      </dgm:t>
    </dgm:pt>
    <dgm:pt modelId="{03D26D82-2782-4ED0-A742-5EAAC73E1726}" type="par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40564704-DB7E-4F59-94B8-BD9F799C6D9E}" type="sibTrans" cxnId="{CCB9D2CE-3B11-457C-AAAF-EAAA7065E2AD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2B881218-A559-44A7-BA04-3FA89CCA51E3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r>
            <a:rPr lang="en-US" sz="2100" dirty="0" smtClean="0">
              <a:solidFill>
                <a:schemeClr val="bg1"/>
              </a:solidFill>
            </a:rPr>
            <a:t>III. </a:t>
          </a:r>
          <a:r>
            <a:rPr lang="ru-RU" sz="2100" dirty="0" smtClean="0">
              <a:solidFill>
                <a:schemeClr val="bg1"/>
              </a:solidFill>
            </a:rPr>
            <a:t>Обработка результатов экзамена в </a:t>
          </a:r>
          <a:r>
            <a:rPr lang="ru-RU" sz="2100" b="1" dirty="0" smtClean="0">
              <a:solidFill>
                <a:schemeClr val="bg1"/>
              </a:solidFill>
            </a:rPr>
            <a:t>РЦОИ</a:t>
          </a:r>
          <a:endParaRPr lang="ru-RU" sz="2100" b="1" dirty="0">
            <a:solidFill>
              <a:schemeClr val="bg1"/>
            </a:solidFill>
          </a:endParaRPr>
        </a:p>
      </dgm:t>
    </dgm:pt>
    <dgm:pt modelId="{1BCAB262-D0F3-4DD1-A323-AFF1D4163229}" type="par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6CD54ABF-B52B-4702-B058-799D262F4088}" type="sibTrans" cxnId="{DAC8A3FB-DB28-42FC-BC60-562DFCB49241}">
      <dgm:prSet/>
      <dgm:spPr/>
      <dgm:t>
        <a:bodyPr/>
        <a:lstStyle/>
        <a:p>
          <a:endParaRPr lang="ru-RU">
            <a:solidFill>
              <a:schemeClr val="bg1">
                <a:lumMod val="95000"/>
              </a:schemeClr>
            </a:solidFill>
          </a:endParaRPr>
        </a:p>
      </dgm:t>
    </dgm:pt>
    <dgm:pt modelId="{117C615D-F36A-47CF-AF1C-816399CF2D97}" type="pres">
      <dgm:prSet presAssocID="{6723CB2B-207E-49E7-A93B-F1B649EA8C76}" presName="Name0" presStyleCnt="0">
        <dgm:presLayoutVars>
          <dgm:dir/>
          <dgm:animLvl val="lvl"/>
          <dgm:resizeHandles val="exact"/>
        </dgm:presLayoutVars>
      </dgm:prSet>
      <dgm:spPr/>
    </dgm:pt>
    <dgm:pt modelId="{9E7A0D10-B9FD-4549-9CA0-7D2553BC8E7F}" type="pres">
      <dgm:prSet presAssocID="{2A03F1FE-4F23-455F-9CF6-F80858F626EF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484E2-03DD-4D50-85DA-0049DEAAE1A5}" type="pres">
      <dgm:prSet presAssocID="{6B2D46F8-E7A6-4160-B681-0D2D22C17CA6}" presName="parTxOnlySpace" presStyleCnt="0"/>
      <dgm:spPr/>
    </dgm:pt>
    <dgm:pt modelId="{8C6D0F8D-AC5D-496E-BE33-F0507659CCAC}" type="pres">
      <dgm:prSet presAssocID="{7F275778-1B3F-43A0-82E4-80972BE5071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57C597-BE96-42B9-86D9-B8FBEB3FA89D}" type="pres">
      <dgm:prSet presAssocID="{40564704-DB7E-4F59-94B8-BD9F799C6D9E}" presName="parTxOnlySpace" presStyleCnt="0"/>
      <dgm:spPr/>
    </dgm:pt>
    <dgm:pt modelId="{7B2197BD-19DD-47CA-A196-0A8B875DCE25}" type="pres">
      <dgm:prSet presAssocID="{2B881218-A559-44A7-BA04-3FA89CCA51E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246E0D-6479-492B-BEC2-ED05AC2F1793}" type="presOf" srcId="{2A03F1FE-4F23-455F-9CF6-F80858F626EF}" destId="{9E7A0D10-B9FD-4549-9CA0-7D2553BC8E7F}" srcOrd="0" destOrd="0" presId="urn:microsoft.com/office/officeart/2005/8/layout/chevron1"/>
    <dgm:cxn modelId="{CCB9D2CE-3B11-457C-AAAF-EAAA7065E2AD}" srcId="{6723CB2B-207E-49E7-A93B-F1B649EA8C76}" destId="{7F275778-1B3F-43A0-82E4-80972BE50719}" srcOrd="1" destOrd="0" parTransId="{03D26D82-2782-4ED0-A742-5EAAC73E1726}" sibTransId="{40564704-DB7E-4F59-94B8-BD9F799C6D9E}"/>
    <dgm:cxn modelId="{3533C116-090F-4C37-AF05-69FF1E3FA6C9}" type="presOf" srcId="{7F275778-1B3F-43A0-82E4-80972BE50719}" destId="{8C6D0F8D-AC5D-496E-BE33-F0507659CCAC}" srcOrd="0" destOrd="0" presId="urn:microsoft.com/office/officeart/2005/8/layout/chevron1"/>
    <dgm:cxn modelId="{DAC8A3FB-DB28-42FC-BC60-562DFCB49241}" srcId="{6723CB2B-207E-49E7-A93B-F1B649EA8C76}" destId="{2B881218-A559-44A7-BA04-3FA89CCA51E3}" srcOrd="2" destOrd="0" parTransId="{1BCAB262-D0F3-4DD1-A323-AFF1D4163229}" sibTransId="{6CD54ABF-B52B-4702-B058-799D262F4088}"/>
    <dgm:cxn modelId="{A5D27AF4-DBA8-4A45-971F-F4DF31D6445C}" srcId="{6723CB2B-207E-49E7-A93B-F1B649EA8C76}" destId="{2A03F1FE-4F23-455F-9CF6-F80858F626EF}" srcOrd="0" destOrd="0" parTransId="{D28ACBEA-BE85-439E-A641-1971FA9C5A7A}" sibTransId="{6B2D46F8-E7A6-4160-B681-0D2D22C17CA6}"/>
    <dgm:cxn modelId="{139EBF0A-4E2E-400B-ABB9-E601E841A955}" type="presOf" srcId="{2B881218-A559-44A7-BA04-3FA89CCA51E3}" destId="{7B2197BD-19DD-47CA-A196-0A8B875DCE25}" srcOrd="0" destOrd="0" presId="urn:microsoft.com/office/officeart/2005/8/layout/chevron1"/>
    <dgm:cxn modelId="{9143E118-F4E2-4BF5-8692-2B9224C3AB45}" type="presOf" srcId="{6723CB2B-207E-49E7-A93B-F1B649EA8C76}" destId="{117C615D-F36A-47CF-AF1C-816399CF2D97}" srcOrd="0" destOrd="0" presId="urn:microsoft.com/office/officeart/2005/8/layout/chevron1"/>
    <dgm:cxn modelId="{94A8C32B-4DB7-4567-AB2C-4F33FC9E2CF7}" type="presParOf" srcId="{117C615D-F36A-47CF-AF1C-816399CF2D97}" destId="{9E7A0D10-B9FD-4549-9CA0-7D2553BC8E7F}" srcOrd="0" destOrd="0" presId="urn:microsoft.com/office/officeart/2005/8/layout/chevron1"/>
    <dgm:cxn modelId="{1D33D1A9-4BE6-4AFD-B4D7-0CB58DCA9F4B}" type="presParOf" srcId="{117C615D-F36A-47CF-AF1C-816399CF2D97}" destId="{E71484E2-03DD-4D50-85DA-0049DEAAE1A5}" srcOrd="1" destOrd="0" presId="urn:microsoft.com/office/officeart/2005/8/layout/chevron1"/>
    <dgm:cxn modelId="{1518A619-12BD-40E9-9CF2-0CEA7A1C1C21}" type="presParOf" srcId="{117C615D-F36A-47CF-AF1C-816399CF2D97}" destId="{8C6D0F8D-AC5D-496E-BE33-F0507659CCAC}" srcOrd="2" destOrd="0" presId="urn:microsoft.com/office/officeart/2005/8/layout/chevron1"/>
    <dgm:cxn modelId="{3D24EFA3-B6CC-4DE5-9454-31DEEC597573}" type="presParOf" srcId="{117C615D-F36A-47CF-AF1C-816399CF2D97}" destId="{B957C597-BE96-42B9-86D9-B8FBEB3FA89D}" srcOrd="3" destOrd="0" presId="urn:microsoft.com/office/officeart/2005/8/layout/chevron1"/>
    <dgm:cxn modelId="{6DDAD417-8138-4F07-94BE-B90933FCF4DA}" type="presParOf" srcId="{117C615D-F36A-47CF-AF1C-816399CF2D97}" destId="{7B2197BD-19DD-47CA-A196-0A8B875DCE25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A0D10-B9FD-4549-9CA0-7D2553BC8E7F}">
      <dsp:nvSpPr>
        <dsp:cNvPr id="0" name=""/>
        <dsp:cNvSpPr/>
      </dsp:nvSpPr>
      <dsp:spPr>
        <a:xfrm>
          <a:off x="2615" y="46700"/>
          <a:ext cx="3186875" cy="1274750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95000"/>
                </a:schemeClr>
              </a:solidFill>
            </a:rPr>
            <a:t>I. </a:t>
          </a:r>
          <a:r>
            <a:rPr lang="ru-RU" sz="2100" kern="1200" dirty="0" smtClean="0">
              <a:solidFill>
                <a:schemeClr val="bg1">
                  <a:lumMod val="95000"/>
                </a:schemeClr>
              </a:solidFill>
            </a:rPr>
            <a:t>Подготовка к экзамену в </a:t>
          </a:r>
          <a:r>
            <a:rPr lang="ru-RU" sz="2100" b="1" i="0" kern="1200" dirty="0" smtClean="0">
              <a:solidFill>
                <a:schemeClr val="bg1">
                  <a:lumMod val="95000"/>
                </a:schemeClr>
              </a:solidFill>
            </a:rPr>
            <a:t>РЦОИ</a:t>
          </a:r>
          <a:endParaRPr lang="ru-RU" sz="2100" b="1" i="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639990" y="46700"/>
        <a:ext cx="1912125" cy="1274750"/>
      </dsp:txXfrm>
    </dsp:sp>
    <dsp:sp modelId="{8C6D0F8D-AC5D-496E-BE33-F0507659CCAC}">
      <dsp:nvSpPr>
        <dsp:cNvPr id="0" name=""/>
        <dsp:cNvSpPr/>
      </dsp:nvSpPr>
      <dsp:spPr>
        <a:xfrm>
          <a:off x="2870804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и проведение экзамена в </a:t>
          </a:r>
          <a:r>
            <a:rPr lang="ru-RU" sz="2100" b="1" kern="1200" dirty="0" smtClean="0">
              <a:solidFill>
                <a:schemeClr val="bg1">
                  <a:lumMod val="50000"/>
                </a:schemeClr>
              </a:solidFill>
            </a:rPr>
            <a:t>ППЭ</a:t>
          </a:r>
          <a:endParaRPr lang="ru-RU" sz="2100" b="1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508179" y="46700"/>
        <a:ext cx="1912125" cy="1274750"/>
      </dsp:txXfrm>
    </dsp:sp>
    <dsp:sp modelId="{7B2197BD-19DD-47CA-A196-0A8B875DCE25}">
      <dsp:nvSpPr>
        <dsp:cNvPr id="0" name=""/>
        <dsp:cNvSpPr/>
      </dsp:nvSpPr>
      <dsp:spPr>
        <a:xfrm>
          <a:off x="5738992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III.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Обработка результатов экзамена в </a:t>
          </a:r>
          <a:r>
            <a:rPr lang="ru-RU" sz="2100" b="1" kern="120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376367" y="46700"/>
        <a:ext cx="1912125" cy="12747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A0D10-B9FD-4549-9CA0-7D2553BC8E7F}">
      <dsp:nvSpPr>
        <dsp:cNvPr id="0" name=""/>
        <dsp:cNvSpPr/>
      </dsp:nvSpPr>
      <dsp:spPr>
        <a:xfrm>
          <a:off x="2615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 в </a:t>
          </a:r>
          <a:r>
            <a:rPr lang="ru-RU" sz="2100" b="1" i="0" kern="120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i="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39990" y="46700"/>
        <a:ext cx="1912125" cy="1274750"/>
      </dsp:txXfrm>
    </dsp:sp>
    <dsp:sp modelId="{8C6D0F8D-AC5D-496E-BE33-F0507659CCAC}">
      <dsp:nvSpPr>
        <dsp:cNvPr id="0" name=""/>
        <dsp:cNvSpPr/>
      </dsp:nvSpPr>
      <dsp:spPr>
        <a:xfrm>
          <a:off x="2870804" y="46700"/>
          <a:ext cx="3186875" cy="1274750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/>
              </a:solidFill>
            </a:rPr>
            <a:t>II. </a:t>
          </a:r>
          <a:r>
            <a:rPr lang="ru-RU" sz="2100" kern="1200" dirty="0" smtClean="0">
              <a:solidFill>
                <a:schemeClr val="bg1"/>
              </a:solidFill>
            </a:rPr>
            <a:t>Подготовка и проведение экзамена в </a:t>
          </a:r>
          <a:r>
            <a:rPr lang="ru-RU" sz="2100" b="1" kern="1200" dirty="0" smtClean="0">
              <a:solidFill>
                <a:schemeClr val="bg1"/>
              </a:solidFill>
            </a:rPr>
            <a:t>ППЭ</a:t>
          </a:r>
          <a:endParaRPr lang="ru-RU" sz="2100" b="1" kern="1200" dirty="0">
            <a:solidFill>
              <a:schemeClr val="bg1"/>
            </a:solidFill>
          </a:endParaRPr>
        </a:p>
      </dsp:txBody>
      <dsp:txXfrm>
        <a:off x="3508179" y="46700"/>
        <a:ext cx="1912125" cy="1274750"/>
      </dsp:txXfrm>
    </dsp:sp>
    <dsp:sp modelId="{7B2197BD-19DD-47CA-A196-0A8B875DCE25}">
      <dsp:nvSpPr>
        <dsp:cNvPr id="0" name=""/>
        <dsp:cNvSpPr/>
      </dsp:nvSpPr>
      <dsp:spPr>
        <a:xfrm>
          <a:off x="5738992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III.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Обработка результатов экзамена в </a:t>
          </a:r>
          <a:r>
            <a:rPr lang="ru-RU" sz="2100" b="1" kern="120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376367" y="46700"/>
        <a:ext cx="1912125" cy="12747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CA8E1-ABC5-400D-A0B3-B88CFEDAA284}">
      <dsp:nvSpPr>
        <dsp:cNvPr id="0" name=""/>
        <dsp:cNvSpPr/>
      </dsp:nvSpPr>
      <dsp:spPr>
        <a:xfrm rot="5400000">
          <a:off x="-124670" y="125509"/>
          <a:ext cx="831133" cy="5817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</a:t>
          </a:r>
          <a:endParaRPr lang="ru-RU" sz="1600" kern="1200" dirty="0"/>
        </a:p>
      </dsp:txBody>
      <dsp:txXfrm rot="-5400000">
        <a:off x="1" y="291736"/>
        <a:ext cx="581793" cy="249340"/>
      </dsp:txXfrm>
    </dsp:sp>
    <dsp:sp modelId="{C98DA9C1-C28F-451C-B3CC-465387438DA5}">
      <dsp:nvSpPr>
        <dsp:cNvPr id="0" name=""/>
        <dsp:cNvSpPr/>
      </dsp:nvSpPr>
      <dsp:spPr>
        <a:xfrm rot="5400000">
          <a:off x="3009110" y="-2426477"/>
          <a:ext cx="540236" cy="53948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Подготовка ППЭ к проведению экзамена</a:t>
          </a:r>
          <a:endParaRPr lang="ru-RU" sz="2200" kern="1200" dirty="0"/>
        </a:p>
      </dsp:txBody>
      <dsp:txXfrm rot="-5400000">
        <a:off x="581793" y="27212"/>
        <a:ext cx="5368498" cy="487492"/>
      </dsp:txXfrm>
    </dsp:sp>
    <dsp:sp modelId="{41D27B5D-4946-4C52-8D57-AA1FDA441CA5}">
      <dsp:nvSpPr>
        <dsp:cNvPr id="0" name=""/>
        <dsp:cNvSpPr/>
      </dsp:nvSpPr>
      <dsp:spPr>
        <a:xfrm rot="5400000">
          <a:off x="-124670" y="835408"/>
          <a:ext cx="831133" cy="5817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2</a:t>
          </a:r>
          <a:endParaRPr lang="ru-RU" sz="1600" kern="1200" dirty="0"/>
        </a:p>
      </dsp:txBody>
      <dsp:txXfrm rot="-5400000">
        <a:off x="1" y="1001635"/>
        <a:ext cx="581793" cy="249340"/>
      </dsp:txXfrm>
    </dsp:sp>
    <dsp:sp modelId="{8A5653B8-BF68-43B1-86F5-25D3C611B37A}">
      <dsp:nvSpPr>
        <dsp:cNvPr id="0" name=""/>
        <dsp:cNvSpPr/>
      </dsp:nvSpPr>
      <dsp:spPr>
        <a:xfrm rot="5400000">
          <a:off x="3009110" y="-1716578"/>
          <a:ext cx="540236" cy="53948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Контроль технической готовности ППЭ</a:t>
          </a:r>
          <a:endParaRPr lang="ru-RU" sz="2200" kern="1200" dirty="0"/>
        </a:p>
      </dsp:txBody>
      <dsp:txXfrm rot="-5400000">
        <a:off x="581793" y="737111"/>
        <a:ext cx="5368498" cy="487492"/>
      </dsp:txXfrm>
    </dsp:sp>
    <dsp:sp modelId="{A11AC1EA-7C4B-47EF-9C7E-CEB8A51C6FA4}">
      <dsp:nvSpPr>
        <dsp:cNvPr id="0" name=""/>
        <dsp:cNvSpPr/>
      </dsp:nvSpPr>
      <dsp:spPr>
        <a:xfrm rot="5400000">
          <a:off x="-124670" y="1545307"/>
          <a:ext cx="831133" cy="5817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3</a:t>
          </a:r>
          <a:endParaRPr lang="ru-RU" sz="1600" kern="1200" dirty="0"/>
        </a:p>
      </dsp:txBody>
      <dsp:txXfrm rot="-5400000">
        <a:off x="1" y="1711534"/>
        <a:ext cx="581793" cy="249340"/>
      </dsp:txXfrm>
    </dsp:sp>
    <dsp:sp modelId="{E5D0A532-88F3-43DA-AC32-EA4511194167}">
      <dsp:nvSpPr>
        <dsp:cNvPr id="0" name=""/>
        <dsp:cNvSpPr/>
      </dsp:nvSpPr>
      <dsp:spPr>
        <a:xfrm rot="5400000">
          <a:off x="3009110" y="-1006679"/>
          <a:ext cx="540236" cy="53948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Подготовка к экзамену</a:t>
          </a:r>
          <a:endParaRPr lang="ru-RU" sz="2200" kern="1200" dirty="0"/>
        </a:p>
      </dsp:txBody>
      <dsp:txXfrm rot="-5400000">
        <a:off x="581793" y="1447010"/>
        <a:ext cx="5368498" cy="487492"/>
      </dsp:txXfrm>
    </dsp:sp>
    <dsp:sp modelId="{F45C2AE4-3E4F-4F48-B075-55FA8AF68876}">
      <dsp:nvSpPr>
        <dsp:cNvPr id="0" name=""/>
        <dsp:cNvSpPr/>
      </dsp:nvSpPr>
      <dsp:spPr>
        <a:xfrm rot="5400000">
          <a:off x="-124670" y="2255206"/>
          <a:ext cx="831133" cy="5817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4</a:t>
          </a:r>
          <a:endParaRPr lang="ru-RU" sz="1600" kern="1200" dirty="0"/>
        </a:p>
      </dsp:txBody>
      <dsp:txXfrm rot="-5400000">
        <a:off x="1" y="2421433"/>
        <a:ext cx="581793" cy="249340"/>
      </dsp:txXfrm>
    </dsp:sp>
    <dsp:sp modelId="{01445A41-C30F-4654-9620-EA4C52FFC5E6}">
      <dsp:nvSpPr>
        <dsp:cNvPr id="0" name=""/>
        <dsp:cNvSpPr/>
      </dsp:nvSpPr>
      <dsp:spPr>
        <a:xfrm rot="5400000">
          <a:off x="3009110" y="-267078"/>
          <a:ext cx="540236" cy="53948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Проведение экзамена</a:t>
          </a:r>
          <a:endParaRPr lang="ru-RU" sz="2200" kern="1200" dirty="0"/>
        </a:p>
      </dsp:txBody>
      <dsp:txXfrm rot="-5400000">
        <a:off x="581793" y="2186611"/>
        <a:ext cx="5368498" cy="487492"/>
      </dsp:txXfrm>
    </dsp:sp>
    <dsp:sp modelId="{95FBFBC9-76FD-43A4-B482-140480961D21}">
      <dsp:nvSpPr>
        <dsp:cNvPr id="0" name=""/>
        <dsp:cNvSpPr/>
      </dsp:nvSpPr>
      <dsp:spPr>
        <a:xfrm rot="5400000">
          <a:off x="-124670" y="2965105"/>
          <a:ext cx="831133" cy="5817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5</a:t>
          </a:r>
          <a:endParaRPr lang="ru-RU" sz="1600" kern="1200" dirty="0"/>
        </a:p>
      </dsp:txBody>
      <dsp:txXfrm rot="-5400000">
        <a:off x="1" y="3131332"/>
        <a:ext cx="581793" cy="249340"/>
      </dsp:txXfrm>
    </dsp:sp>
    <dsp:sp modelId="{210B65E4-36D2-4152-ACD6-A5F48EB38236}">
      <dsp:nvSpPr>
        <dsp:cNvPr id="0" name=""/>
        <dsp:cNvSpPr/>
      </dsp:nvSpPr>
      <dsp:spPr>
        <a:xfrm rot="5400000">
          <a:off x="3009110" y="413118"/>
          <a:ext cx="540236" cy="53948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Завершение экзамена</a:t>
          </a:r>
          <a:endParaRPr lang="ru-RU" sz="2200" kern="1200" dirty="0"/>
        </a:p>
      </dsp:txBody>
      <dsp:txXfrm rot="-5400000">
        <a:off x="581793" y="2866807"/>
        <a:ext cx="5368498" cy="4874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1. Подготовка ППЭ</a:t>
          </a:r>
          <a:endParaRPr lang="ru-RU" sz="2100" kern="1200" dirty="0"/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1. Подготовка ППЭ</a:t>
          </a:r>
          <a:endParaRPr lang="ru-RU" sz="2100" kern="1200" dirty="0"/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2</a:t>
          </a:r>
          <a:r>
            <a:rPr lang="en-US" sz="2100" kern="1200" dirty="0" smtClean="0">
              <a:solidFill>
                <a:schemeClr val="bg1"/>
              </a:solidFill>
            </a:rPr>
            <a:t>. </a:t>
          </a:r>
          <a:r>
            <a:rPr lang="ru-RU" sz="2100" kern="1200" dirty="0" smtClean="0">
              <a:solidFill>
                <a:schemeClr val="bg1"/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2</a:t>
          </a:r>
          <a:r>
            <a:rPr lang="en-US" sz="2100" kern="1200" dirty="0" smtClean="0">
              <a:solidFill>
                <a:schemeClr val="bg1"/>
              </a:solidFill>
            </a:rPr>
            <a:t>. </a:t>
          </a:r>
          <a:r>
            <a:rPr lang="ru-RU" sz="2100" kern="1200" dirty="0" smtClean="0">
              <a:solidFill>
                <a:schemeClr val="bg1"/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3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Подготовка к экзамену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3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Подготовка к экзамену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3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Подготовка к экзамену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CA8E1-ABC5-400D-A0B3-B88CFEDAA284}">
      <dsp:nvSpPr>
        <dsp:cNvPr id="0" name=""/>
        <dsp:cNvSpPr/>
      </dsp:nvSpPr>
      <dsp:spPr>
        <a:xfrm rot="5400000">
          <a:off x="-182501" y="184314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1</a:t>
          </a:r>
          <a:endParaRPr lang="ru-RU" sz="2300" kern="1200" dirty="0"/>
        </a:p>
      </dsp:txBody>
      <dsp:txXfrm rot="-5400000">
        <a:off x="1" y="427649"/>
        <a:ext cx="851674" cy="365003"/>
      </dsp:txXfrm>
    </dsp:sp>
    <dsp:sp modelId="{C98DA9C1-C28F-451C-B3CC-465387438DA5}">
      <dsp:nvSpPr>
        <dsp:cNvPr id="0" name=""/>
        <dsp:cNvSpPr/>
      </dsp:nvSpPr>
      <dsp:spPr>
        <a:xfrm rot="5400000">
          <a:off x="3635157" y="-2781670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Скачивание ключа доступа к КИМ с Федерального портала в штабе ППЭ</a:t>
          </a:r>
          <a:endParaRPr lang="ru-RU" sz="2100" kern="1200" dirty="0"/>
        </a:p>
      </dsp:txBody>
      <dsp:txXfrm rot="-5400000">
        <a:off x="851674" y="40419"/>
        <a:ext cx="6319200" cy="713628"/>
      </dsp:txXfrm>
    </dsp:sp>
    <dsp:sp modelId="{41D27B5D-4946-4C52-8D57-AA1FDA441CA5}">
      <dsp:nvSpPr>
        <dsp:cNvPr id="0" name=""/>
        <dsp:cNvSpPr/>
      </dsp:nvSpPr>
      <dsp:spPr>
        <a:xfrm rot="5400000">
          <a:off x="-182501" y="1200635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2</a:t>
          </a:r>
          <a:endParaRPr lang="ru-RU" sz="2300" kern="1200" dirty="0"/>
        </a:p>
      </dsp:txBody>
      <dsp:txXfrm rot="-5400000">
        <a:off x="1" y="1443970"/>
        <a:ext cx="851674" cy="365003"/>
      </dsp:txXfrm>
    </dsp:sp>
    <dsp:sp modelId="{8A5653B8-BF68-43B1-86F5-25D3C611B37A}">
      <dsp:nvSpPr>
        <dsp:cNvPr id="0" name=""/>
        <dsp:cNvSpPr/>
      </dsp:nvSpPr>
      <dsp:spPr>
        <a:xfrm rot="5400000">
          <a:off x="3635157" y="-1765349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Загрузка ключа доступа к КИМ на рабочие места участников в каждой аудитории проведения</a:t>
          </a:r>
          <a:endParaRPr lang="ru-RU" sz="2100" kern="1200" dirty="0"/>
        </a:p>
      </dsp:txBody>
      <dsp:txXfrm rot="-5400000">
        <a:off x="851674" y="1056740"/>
        <a:ext cx="6319200" cy="713628"/>
      </dsp:txXfrm>
    </dsp:sp>
    <dsp:sp modelId="{A11AC1EA-7C4B-47EF-9C7E-CEB8A51C6FA4}">
      <dsp:nvSpPr>
        <dsp:cNvPr id="0" name=""/>
        <dsp:cNvSpPr/>
      </dsp:nvSpPr>
      <dsp:spPr>
        <a:xfrm rot="5400000">
          <a:off x="-182501" y="2216956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3</a:t>
          </a:r>
          <a:endParaRPr lang="ru-RU" sz="2300" kern="1200" dirty="0"/>
        </a:p>
      </dsp:txBody>
      <dsp:txXfrm rot="-5400000">
        <a:off x="1" y="2460291"/>
        <a:ext cx="851674" cy="365003"/>
      </dsp:txXfrm>
    </dsp:sp>
    <dsp:sp modelId="{E5D0A532-88F3-43DA-AC32-EA4511194167}">
      <dsp:nvSpPr>
        <dsp:cNvPr id="0" name=""/>
        <dsp:cNvSpPr/>
      </dsp:nvSpPr>
      <dsp:spPr>
        <a:xfrm rot="5400000">
          <a:off x="3635157" y="-749028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Активация ключа доступа к КИМ на рабочих местах участников в каждой аудитории проведения</a:t>
          </a:r>
          <a:endParaRPr lang="ru-RU" sz="2100" kern="1200" dirty="0"/>
        </a:p>
      </dsp:txBody>
      <dsp:txXfrm rot="-5400000">
        <a:off x="851674" y="2073061"/>
        <a:ext cx="6319200" cy="71362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1. Подготовка ППЭ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2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Контроль технической готовности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7200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3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Подготовка к экзамену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CA8E1-ABC5-400D-A0B3-B88CFEDAA284}">
      <dsp:nvSpPr>
        <dsp:cNvPr id="0" name=""/>
        <dsp:cNvSpPr/>
      </dsp:nvSpPr>
      <dsp:spPr>
        <a:xfrm rot="5400000">
          <a:off x="-139139" y="13954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</a:t>
          </a:r>
          <a:endParaRPr lang="ru-RU" sz="1800" kern="1200" dirty="0"/>
        </a:p>
      </dsp:txBody>
      <dsp:txXfrm rot="-5400000">
        <a:off x="1" y="325064"/>
        <a:ext cx="649318" cy="278279"/>
      </dsp:txXfrm>
    </dsp:sp>
    <dsp:sp modelId="{C98DA9C1-C28F-451C-B3CC-465387438DA5}">
      <dsp:nvSpPr>
        <dsp:cNvPr id="0" name=""/>
        <dsp:cNvSpPr/>
      </dsp:nvSpPr>
      <dsp:spPr>
        <a:xfrm rot="5400000">
          <a:off x="3627930" y="-2978206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Инструктаж участников о процедуре проведения экзамена и заполнению бланков регистрации</a:t>
          </a:r>
          <a:endParaRPr lang="ru-RU" sz="1800" kern="1200" dirty="0"/>
        </a:p>
      </dsp:txBody>
      <dsp:txXfrm rot="-5400000">
        <a:off x="649319" y="29838"/>
        <a:ext cx="6530729" cy="544072"/>
      </dsp:txXfrm>
    </dsp:sp>
    <dsp:sp modelId="{41D27B5D-4946-4C52-8D57-AA1FDA441CA5}">
      <dsp:nvSpPr>
        <dsp:cNvPr id="0" name=""/>
        <dsp:cNvSpPr/>
      </dsp:nvSpPr>
      <dsp:spPr>
        <a:xfrm rot="5400000">
          <a:off x="-139139" y="91439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</a:t>
          </a:r>
          <a:endParaRPr lang="ru-RU" sz="1800" kern="1200" dirty="0"/>
        </a:p>
      </dsp:txBody>
      <dsp:txXfrm rot="-5400000">
        <a:off x="1" y="1099909"/>
        <a:ext cx="649318" cy="278279"/>
      </dsp:txXfrm>
    </dsp:sp>
    <dsp:sp modelId="{8A5653B8-BF68-43B1-86F5-25D3C611B37A}">
      <dsp:nvSpPr>
        <dsp:cNvPr id="0" name=""/>
        <dsp:cNvSpPr/>
      </dsp:nvSpPr>
      <dsp:spPr>
        <a:xfrm rot="5400000">
          <a:off x="3627930" y="-220336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Выдача участникам  ИК</a:t>
          </a:r>
          <a:endParaRPr lang="ru-RU" sz="1800" kern="1200" dirty="0"/>
        </a:p>
      </dsp:txBody>
      <dsp:txXfrm rot="-5400000">
        <a:off x="649319" y="804684"/>
        <a:ext cx="6530729" cy="544072"/>
      </dsp:txXfrm>
    </dsp:sp>
    <dsp:sp modelId="{A11AC1EA-7C4B-47EF-9C7E-CEB8A51C6FA4}">
      <dsp:nvSpPr>
        <dsp:cNvPr id="0" name=""/>
        <dsp:cNvSpPr/>
      </dsp:nvSpPr>
      <dsp:spPr>
        <a:xfrm rot="5400000">
          <a:off x="-139139" y="168923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3</a:t>
          </a:r>
          <a:endParaRPr lang="ru-RU" sz="1800" kern="1200" dirty="0"/>
        </a:p>
      </dsp:txBody>
      <dsp:txXfrm rot="-5400000">
        <a:off x="1" y="1874754"/>
        <a:ext cx="649318" cy="278279"/>
      </dsp:txXfrm>
    </dsp:sp>
    <dsp:sp modelId="{E5D0A532-88F3-43DA-AC32-EA4511194167}">
      <dsp:nvSpPr>
        <dsp:cNvPr id="0" name=""/>
        <dsp:cNvSpPr/>
      </dsp:nvSpPr>
      <dsp:spPr>
        <a:xfrm rot="5400000">
          <a:off x="3627930" y="-1428515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Заполнение бланка регистрации</a:t>
          </a:r>
          <a:endParaRPr lang="ru-RU" sz="1800" kern="1200" dirty="0"/>
        </a:p>
      </dsp:txBody>
      <dsp:txXfrm rot="-5400000">
        <a:off x="649319" y="1579529"/>
        <a:ext cx="6530729" cy="544072"/>
      </dsp:txXfrm>
    </dsp:sp>
    <dsp:sp modelId="{516AE16F-B409-4A26-89F8-A081D68A1F67}">
      <dsp:nvSpPr>
        <dsp:cNvPr id="0" name=""/>
        <dsp:cNvSpPr/>
      </dsp:nvSpPr>
      <dsp:spPr>
        <a:xfrm rot="5400000">
          <a:off x="-139139" y="246408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</a:t>
          </a:r>
          <a:endParaRPr lang="ru-RU" sz="1800" kern="1200" dirty="0"/>
        </a:p>
      </dsp:txBody>
      <dsp:txXfrm rot="-5400000">
        <a:off x="1" y="2649599"/>
        <a:ext cx="649318" cy="278279"/>
      </dsp:txXfrm>
    </dsp:sp>
    <dsp:sp modelId="{637BC961-7810-402B-96DB-168FC6D95762}">
      <dsp:nvSpPr>
        <dsp:cNvPr id="0" name=""/>
        <dsp:cNvSpPr/>
      </dsp:nvSpPr>
      <dsp:spPr>
        <a:xfrm rot="5400000">
          <a:off x="3627930" y="-65367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Ожидание очереди сдачи экзамена</a:t>
          </a:r>
          <a:endParaRPr lang="ru-RU" sz="1800" kern="1200" dirty="0"/>
        </a:p>
      </dsp:txBody>
      <dsp:txXfrm rot="-5400000">
        <a:off x="649319" y="2354374"/>
        <a:ext cx="6530729" cy="54407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4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Проведение экзамена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4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Проведение экзамена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C87E7-A445-46AE-96CA-F64BB4AFCB9A}">
      <dsp:nvSpPr>
        <dsp:cNvPr id="0" name=""/>
        <dsp:cNvSpPr/>
      </dsp:nvSpPr>
      <dsp:spPr>
        <a:xfrm rot="5400000">
          <a:off x="-139139" y="13954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</a:t>
          </a:r>
        </a:p>
      </dsp:txBody>
      <dsp:txXfrm rot="-5400000">
        <a:off x="1" y="325064"/>
        <a:ext cx="649318" cy="278279"/>
      </dsp:txXfrm>
    </dsp:sp>
    <dsp:sp modelId="{E05095D3-C32F-472A-A56F-FC17BEC05B54}">
      <dsp:nvSpPr>
        <dsp:cNvPr id="0" name=""/>
        <dsp:cNvSpPr/>
      </dsp:nvSpPr>
      <dsp:spPr>
        <a:xfrm rot="5400000">
          <a:off x="3627930" y="-2978206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Проверка персональных данных участников</a:t>
          </a:r>
          <a:endParaRPr lang="ru-RU" sz="1800" kern="1200" dirty="0"/>
        </a:p>
      </dsp:txBody>
      <dsp:txXfrm rot="-5400000">
        <a:off x="649319" y="29838"/>
        <a:ext cx="6530729" cy="544072"/>
      </dsp:txXfrm>
    </dsp:sp>
    <dsp:sp modelId="{52BCA8E1-ABC5-400D-A0B3-B88CFEDAA284}">
      <dsp:nvSpPr>
        <dsp:cNvPr id="0" name=""/>
        <dsp:cNvSpPr/>
      </dsp:nvSpPr>
      <dsp:spPr>
        <a:xfrm rot="5400000">
          <a:off x="-139139" y="91439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</a:t>
          </a:r>
          <a:endParaRPr lang="ru-RU" sz="1800" kern="1200" dirty="0"/>
        </a:p>
      </dsp:txBody>
      <dsp:txXfrm rot="-5400000">
        <a:off x="1" y="1099909"/>
        <a:ext cx="649318" cy="278279"/>
      </dsp:txXfrm>
    </dsp:sp>
    <dsp:sp modelId="{C98DA9C1-C28F-451C-B3CC-465387438DA5}">
      <dsp:nvSpPr>
        <dsp:cNvPr id="0" name=""/>
        <dsp:cNvSpPr/>
      </dsp:nvSpPr>
      <dsp:spPr>
        <a:xfrm rot="5400000">
          <a:off x="3627930" y="-220336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Размещение участников на рабочих местах в аудитории проведения</a:t>
          </a:r>
          <a:endParaRPr lang="ru-RU" sz="1800" kern="1200" dirty="0"/>
        </a:p>
      </dsp:txBody>
      <dsp:txXfrm rot="-5400000">
        <a:off x="649319" y="804684"/>
        <a:ext cx="6530729" cy="544072"/>
      </dsp:txXfrm>
    </dsp:sp>
    <dsp:sp modelId="{41D27B5D-4946-4C52-8D57-AA1FDA441CA5}">
      <dsp:nvSpPr>
        <dsp:cNvPr id="0" name=""/>
        <dsp:cNvSpPr/>
      </dsp:nvSpPr>
      <dsp:spPr>
        <a:xfrm rot="5400000">
          <a:off x="-139139" y="168923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3</a:t>
          </a:r>
          <a:endParaRPr lang="ru-RU" sz="1800" kern="1200" dirty="0"/>
        </a:p>
      </dsp:txBody>
      <dsp:txXfrm rot="-5400000">
        <a:off x="1" y="1874754"/>
        <a:ext cx="649318" cy="278279"/>
      </dsp:txXfrm>
    </dsp:sp>
    <dsp:sp modelId="{8A5653B8-BF68-43B1-86F5-25D3C611B37A}">
      <dsp:nvSpPr>
        <dsp:cNvPr id="0" name=""/>
        <dsp:cNvSpPr/>
      </dsp:nvSpPr>
      <dsp:spPr>
        <a:xfrm rot="5400000">
          <a:off x="3627930" y="-1428515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Ввод номера бланка регистрации в ПО</a:t>
          </a:r>
          <a:endParaRPr lang="ru-RU" sz="1800" kern="1200" dirty="0"/>
        </a:p>
      </dsp:txBody>
      <dsp:txXfrm rot="-5400000">
        <a:off x="649319" y="1579529"/>
        <a:ext cx="6530729" cy="544072"/>
      </dsp:txXfrm>
    </dsp:sp>
    <dsp:sp modelId="{A11AC1EA-7C4B-47EF-9C7E-CEB8A51C6FA4}">
      <dsp:nvSpPr>
        <dsp:cNvPr id="0" name=""/>
        <dsp:cNvSpPr/>
      </dsp:nvSpPr>
      <dsp:spPr>
        <a:xfrm rot="5400000">
          <a:off x="-139139" y="246408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</a:t>
          </a:r>
          <a:endParaRPr lang="ru-RU" sz="1800" kern="1200" dirty="0"/>
        </a:p>
      </dsp:txBody>
      <dsp:txXfrm rot="-5400000">
        <a:off x="1" y="2649599"/>
        <a:ext cx="649318" cy="278279"/>
      </dsp:txXfrm>
    </dsp:sp>
    <dsp:sp modelId="{E5D0A532-88F3-43DA-AC32-EA4511194167}">
      <dsp:nvSpPr>
        <dsp:cNvPr id="0" name=""/>
        <dsp:cNvSpPr/>
      </dsp:nvSpPr>
      <dsp:spPr>
        <a:xfrm rot="5400000">
          <a:off x="3627930" y="-65367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Контроль соответствия номера бланка регистрации, а также номера КИМ (написан на конверте ИК участника)</a:t>
          </a:r>
          <a:endParaRPr lang="ru-RU" sz="1800" kern="1200" dirty="0"/>
        </a:p>
      </dsp:txBody>
      <dsp:txXfrm rot="-5400000">
        <a:off x="649319" y="2354374"/>
        <a:ext cx="6530729" cy="54407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CA8E1-ABC5-400D-A0B3-B88CFEDAA284}">
      <dsp:nvSpPr>
        <dsp:cNvPr id="0" name=""/>
        <dsp:cNvSpPr/>
      </dsp:nvSpPr>
      <dsp:spPr>
        <a:xfrm rot="5400000">
          <a:off x="-139139" y="13954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</a:t>
          </a:r>
          <a:endParaRPr lang="ru-RU" sz="1800" kern="1200" dirty="0"/>
        </a:p>
      </dsp:txBody>
      <dsp:txXfrm rot="-5400000">
        <a:off x="1" y="325064"/>
        <a:ext cx="649318" cy="278279"/>
      </dsp:txXfrm>
    </dsp:sp>
    <dsp:sp modelId="{C98DA9C1-C28F-451C-B3CC-465387438DA5}">
      <dsp:nvSpPr>
        <dsp:cNvPr id="0" name=""/>
        <dsp:cNvSpPr/>
      </dsp:nvSpPr>
      <dsp:spPr>
        <a:xfrm rot="5400000">
          <a:off x="3627930" y="-2978206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Инициация процесса сдачи экзамена в ПО</a:t>
          </a:r>
          <a:endParaRPr lang="ru-RU" sz="2500" kern="1200" dirty="0"/>
        </a:p>
      </dsp:txBody>
      <dsp:txXfrm rot="-5400000">
        <a:off x="649319" y="29838"/>
        <a:ext cx="6530729" cy="544072"/>
      </dsp:txXfrm>
    </dsp:sp>
    <dsp:sp modelId="{41D27B5D-4946-4C52-8D57-AA1FDA441CA5}">
      <dsp:nvSpPr>
        <dsp:cNvPr id="0" name=""/>
        <dsp:cNvSpPr/>
      </dsp:nvSpPr>
      <dsp:spPr>
        <a:xfrm rot="5400000">
          <a:off x="-139139" y="91439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</a:t>
          </a:r>
          <a:endParaRPr lang="ru-RU" sz="1800" kern="1200" dirty="0"/>
        </a:p>
      </dsp:txBody>
      <dsp:txXfrm rot="-5400000">
        <a:off x="1" y="1099909"/>
        <a:ext cx="649318" cy="278279"/>
      </dsp:txXfrm>
    </dsp:sp>
    <dsp:sp modelId="{8A5653B8-BF68-43B1-86F5-25D3C611B37A}">
      <dsp:nvSpPr>
        <dsp:cNvPr id="0" name=""/>
        <dsp:cNvSpPr/>
      </dsp:nvSpPr>
      <dsp:spPr>
        <a:xfrm rot="5400000">
          <a:off x="3627930" y="-220336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Подготовка и ответ на задания КИМ</a:t>
          </a:r>
          <a:endParaRPr lang="ru-RU" sz="2500" kern="1200" dirty="0"/>
        </a:p>
      </dsp:txBody>
      <dsp:txXfrm rot="-5400000">
        <a:off x="649319" y="804684"/>
        <a:ext cx="6530729" cy="544072"/>
      </dsp:txXfrm>
    </dsp:sp>
    <dsp:sp modelId="{A11AC1EA-7C4B-47EF-9C7E-CEB8A51C6FA4}">
      <dsp:nvSpPr>
        <dsp:cNvPr id="0" name=""/>
        <dsp:cNvSpPr/>
      </dsp:nvSpPr>
      <dsp:spPr>
        <a:xfrm rot="5400000">
          <a:off x="-139139" y="1689235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3</a:t>
          </a:r>
          <a:endParaRPr lang="ru-RU" sz="1800" kern="1200" dirty="0"/>
        </a:p>
      </dsp:txBody>
      <dsp:txXfrm rot="-5400000">
        <a:off x="1" y="1874754"/>
        <a:ext cx="649318" cy="278279"/>
      </dsp:txXfrm>
    </dsp:sp>
    <dsp:sp modelId="{E5D0A532-88F3-43DA-AC32-EA4511194167}">
      <dsp:nvSpPr>
        <dsp:cNvPr id="0" name=""/>
        <dsp:cNvSpPr/>
      </dsp:nvSpPr>
      <dsp:spPr>
        <a:xfrm rot="5400000">
          <a:off x="3627930" y="-1428515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Прослушивание аудиозаписей ответов</a:t>
          </a:r>
          <a:endParaRPr lang="ru-RU" sz="2500" kern="1200" dirty="0"/>
        </a:p>
      </dsp:txBody>
      <dsp:txXfrm rot="-5400000">
        <a:off x="649319" y="1579529"/>
        <a:ext cx="6530729" cy="544072"/>
      </dsp:txXfrm>
    </dsp:sp>
    <dsp:sp modelId="{516AE16F-B409-4A26-89F8-A081D68A1F67}">
      <dsp:nvSpPr>
        <dsp:cNvPr id="0" name=""/>
        <dsp:cNvSpPr/>
      </dsp:nvSpPr>
      <dsp:spPr>
        <a:xfrm rot="5400000">
          <a:off x="-139139" y="2464080"/>
          <a:ext cx="927597" cy="649318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</a:t>
          </a:r>
          <a:endParaRPr lang="ru-RU" sz="1800" kern="1200" dirty="0"/>
        </a:p>
      </dsp:txBody>
      <dsp:txXfrm rot="-5400000">
        <a:off x="1" y="2649599"/>
        <a:ext cx="649318" cy="278279"/>
      </dsp:txXfrm>
    </dsp:sp>
    <dsp:sp modelId="{637BC961-7810-402B-96DB-168FC6D95762}">
      <dsp:nvSpPr>
        <dsp:cNvPr id="0" name=""/>
        <dsp:cNvSpPr/>
      </dsp:nvSpPr>
      <dsp:spPr>
        <a:xfrm rot="5400000">
          <a:off x="3627930" y="-653670"/>
          <a:ext cx="602938" cy="65601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smtClean="0"/>
            <a:t>Завершение процесса сдачи экзамена в ПО </a:t>
          </a:r>
          <a:endParaRPr lang="ru-RU" sz="2500" kern="1200"/>
        </a:p>
      </dsp:txBody>
      <dsp:txXfrm rot="-5400000">
        <a:off x="649319" y="2354374"/>
        <a:ext cx="6530729" cy="54407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4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Проведение экзамена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5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Завершение экзамена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4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Проведение экзамена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5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Завершение экзамена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CA8E1-ABC5-400D-A0B3-B88CFEDAA284}">
      <dsp:nvSpPr>
        <dsp:cNvPr id="0" name=""/>
        <dsp:cNvSpPr/>
      </dsp:nvSpPr>
      <dsp:spPr>
        <a:xfrm rot="5400000">
          <a:off x="-182501" y="184314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1</a:t>
          </a:r>
          <a:endParaRPr lang="ru-RU" sz="2300" kern="1200" dirty="0"/>
        </a:p>
      </dsp:txBody>
      <dsp:txXfrm rot="-5400000">
        <a:off x="1" y="427649"/>
        <a:ext cx="851674" cy="365003"/>
      </dsp:txXfrm>
    </dsp:sp>
    <dsp:sp modelId="{C98DA9C1-C28F-451C-B3CC-465387438DA5}">
      <dsp:nvSpPr>
        <dsp:cNvPr id="0" name=""/>
        <dsp:cNvSpPr/>
      </dsp:nvSpPr>
      <dsp:spPr>
        <a:xfrm rot="5400000">
          <a:off x="3635157" y="-2781670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Завершение экзамена в ПО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Упаковка использованных компакт-дисков</a:t>
          </a:r>
          <a:endParaRPr lang="ru-RU" sz="1800" kern="1200" dirty="0"/>
        </a:p>
      </dsp:txBody>
      <dsp:txXfrm rot="-5400000">
        <a:off x="851674" y="40419"/>
        <a:ext cx="6319200" cy="713628"/>
      </dsp:txXfrm>
    </dsp:sp>
    <dsp:sp modelId="{41D27B5D-4946-4C52-8D57-AA1FDA441CA5}">
      <dsp:nvSpPr>
        <dsp:cNvPr id="0" name=""/>
        <dsp:cNvSpPr/>
      </dsp:nvSpPr>
      <dsp:spPr>
        <a:xfrm rot="5400000">
          <a:off x="-182501" y="1200635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2</a:t>
          </a:r>
          <a:endParaRPr lang="ru-RU" sz="2300" kern="1200" dirty="0"/>
        </a:p>
      </dsp:txBody>
      <dsp:txXfrm rot="-5400000">
        <a:off x="1" y="1443970"/>
        <a:ext cx="851674" cy="365003"/>
      </dsp:txXfrm>
    </dsp:sp>
    <dsp:sp modelId="{8A5653B8-BF68-43B1-86F5-25D3C611B37A}">
      <dsp:nvSpPr>
        <dsp:cNvPr id="0" name=""/>
        <dsp:cNvSpPr/>
      </dsp:nvSpPr>
      <dsp:spPr>
        <a:xfrm rot="5400000">
          <a:off x="3635157" y="-1765349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Экспорт аудиозаписей ответов на </a:t>
          </a:r>
          <a:r>
            <a:rPr lang="ru-RU" sz="1800" kern="1200" dirty="0" err="1" smtClean="0"/>
            <a:t>флеш</a:t>
          </a:r>
          <a:r>
            <a:rPr lang="ru-RU" sz="1800" kern="1200" dirty="0" smtClean="0"/>
            <a:t>-носитель с каждого рабочего места участника во всех аудиториях проведения</a:t>
          </a:r>
          <a:endParaRPr lang="ru-RU" sz="1800" kern="1200" dirty="0"/>
        </a:p>
      </dsp:txBody>
      <dsp:txXfrm rot="-5400000">
        <a:off x="851674" y="1056740"/>
        <a:ext cx="6319200" cy="713628"/>
      </dsp:txXfrm>
    </dsp:sp>
    <dsp:sp modelId="{A11AC1EA-7C4B-47EF-9C7E-CEB8A51C6FA4}">
      <dsp:nvSpPr>
        <dsp:cNvPr id="0" name=""/>
        <dsp:cNvSpPr/>
      </dsp:nvSpPr>
      <dsp:spPr>
        <a:xfrm rot="5400000">
          <a:off x="-182501" y="2216956"/>
          <a:ext cx="1216677" cy="851674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3</a:t>
          </a:r>
          <a:endParaRPr lang="ru-RU" sz="2300" kern="1200" dirty="0"/>
        </a:p>
      </dsp:txBody>
      <dsp:txXfrm rot="-5400000">
        <a:off x="1" y="2460291"/>
        <a:ext cx="851674" cy="365003"/>
      </dsp:txXfrm>
    </dsp:sp>
    <dsp:sp modelId="{E5D0A532-88F3-43DA-AC32-EA4511194167}">
      <dsp:nvSpPr>
        <dsp:cNvPr id="0" name=""/>
        <dsp:cNvSpPr/>
      </dsp:nvSpPr>
      <dsp:spPr>
        <a:xfrm rot="5400000">
          <a:off x="3635157" y="-749028"/>
          <a:ext cx="790840" cy="63578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Печать протоколов к </a:t>
          </a:r>
          <a:r>
            <a:rPr lang="ru-RU" sz="1800" kern="1200" dirty="0" err="1" smtClean="0"/>
            <a:t>флеш</a:t>
          </a:r>
          <a:r>
            <a:rPr lang="ru-RU" sz="1800" kern="1200" dirty="0" smtClean="0"/>
            <a:t>-носителям с аудиозаписями ответов участников</a:t>
          </a:r>
          <a:endParaRPr lang="ru-RU" sz="1800" kern="1200" dirty="0"/>
        </a:p>
      </dsp:txBody>
      <dsp:txXfrm rot="-5400000">
        <a:off x="851674" y="2073061"/>
        <a:ext cx="6319200" cy="71362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FCAE-BF41-49BC-AE66-BE6865274377}">
      <dsp:nvSpPr>
        <dsp:cNvPr id="0" name=""/>
        <dsp:cNvSpPr/>
      </dsp:nvSpPr>
      <dsp:spPr>
        <a:xfrm>
          <a:off x="2531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3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19381" y="274084"/>
        <a:ext cx="1850549" cy="1233699"/>
      </dsp:txXfrm>
    </dsp:sp>
    <dsp:sp modelId="{6EA90A98-208F-4047-A4D2-2FF2D2D30D7A}">
      <dsp:nvSpPr>
        <dsp:cNvPr id="0" name=""/>
        <dsp:cNvSpPr/>
      </dsp:nvSpPr>
      <dsp:spPr>
        <a:xfrm>
          <a:off x="2778355" y="274084"/>
          <a:ext cx="3084248" cy="1233699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4</a:t>
          </a: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.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 Проведение экзамена</a:t>
          </a:r>
          <a:endParaRPr lang="ru-RU" sz="21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395205" y="274084"/>
        <a:ext cx="1850549" cy="1233699"/>
      </dsp:txXfrm>
    </dsp:sp>
    <dsp:sp modelId="{676784D6-B9A0-4510-A81F-C30A28DAE71B}">
      <dsp:nvSpPr>
        <dsp:cNvPr id="0" name=""/>
        <dsp:cNvSpPr/>
      </dsp:nvSpPr>
      <dsp:spPr>
        <a:xfrm>
          <a:off x="5554179" y="274084"/>
          <a:ext cx="3084248" cy="1233699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0" tIns="28004" rIns="0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bg1"/>
              </a:solidFill>
            </a:rPr>
            <a:t>5</a:t>
          </a:r>
          <a:r>
            <a:rPr lang="en-US" sz="2100" kern="1200" dirty="0" smtClean="0">
              <a:solidFill>
                <a:schemeClr val="bg1"/>
              </a:solidFill>
            </a:rPr>
            <a:t>.</a:t>
          </a:r>
          <a:r>
            <a:rPr lang="ru-RU" sz="2100" kern="1200" dirty="0" smtClean="0">
              <a:solidFill>
                <a:schemeClr val="bg1"/>
              </a:solidFill>
            </a:rPr>
            <a:t> Завершение экзамена</a:t>
          </a:r>
          <a:endParaRPr lang="ru-RU" sz="2100" kern="1200" dirty="0">
            <a:solidFill>
              <a:schemeClr val="bg1"/>
            </a:solidFill>
          </a:endParaRPr>
        </a:p>
      </dsp:txBody>
      <dsp:txXfrm>
        <a:off x="6171029" y="274084"/>
        <a:ext cx="1850549" cy="123369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A0D10-B9FD-4549-9CA0-7D2553BC8E7F}">
      <dsp:nvSpPr>
        <dsp:cNvPr id="0" name=""/>
        <dsp:cNvSpPr/>
      </dsp:nvSpPr>
      <dsp:spPr>
        <a:xfrm>
          <a:off x="2615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к экзамену в </a:t>
          </a:r>
          <a:r>
            <a:rPr lang="ru-RU" sz="2100" b="1" i="0" kern="1200" dirty="0" smtClean="0">
              <a:solidFill>
                <a:schemeClr val="bg1">
                  <a:lumMod val="50000"/>
                </a:schemeClr>
              </a:solidFill>
            </a:rPr>
            <a:t>РЦОИ</a:t>
          </a:r>
          <a:endParaRPr lang="ru-RU" sz="2100" b="1" i="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639990" y="46700"/>
        <a:ext cx="1912125" cy="1274750"/>
      </dsp:txXfrm>
    </dsp:sp>
    <dsp:sp modelId="{8C6D0F8D-AC5D-496E-BE33-F0507659CCAC}">
      <dsp:nvSpPr>
        <dsp:cNvPr id="0" name=""/>
        <dsp:cNvSpPr/>
      </dsp:nvSpPr>
      <dsp:spPr>
        <a:xfrm>
          <a:off x="2870804" y="46700"/>
          <a:ext cx="3186875" cy="1274750"/>
        </a:xfrm>
        <a:prstGeom prst="chevron">
          <a:avLst/>
        </a:prstGeom>
        <a:solidFill>
          <a:schemeClr val="bg1">
            <a:lumMod val="85000"/>
          </a:schemeClr>
        </a:solidFill>
        <a:ln w="38100" cap="flat" cmpd="sng" algn="ctr">
          <a:solidFill>
            <a:schemeClr val="bg1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>
                  <a:lumMod val="50000"/>
                </a:schemeClr>
              </a:solidFill>
            </a:rPr>
            <a:t>II. </a:t>
          </a:r>
          <a:r>
            <a:rPr lang="ru-RU" sz="2100" kern="1200" dirty="0" smtClean="0">
              <a:solidFill>
                <a:schemeClr val="bg1">
                  <a:lumMod val="50000"/>
                </a:schemeClr>
              </a:solidFill>
            </a:rPr>
            <a:t>Подготовка и проведение экзамена в </a:t>
          </a:r>
          <a:r>
            <a:rPr lang="ru-RU" sz="2100" b="1" kern="1200" dirty="0" smtClean="0">
              <a:solidFill>
                <a:schemeClr val="bg1">
                  <a:lumMod val="50000"/>
                </a:schemeClr>
              </a:solidFill>
            </a:rPr>
            <a:t>ППЭ</a:t>
          </a:r>
          <a:endParaRPr lang="ru-RU" sz="2100" b="1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3508179" y="46700"/>
        <a:ext cx="1912125" cy="1274750"/>
      </dsp:txXfrm>
    </dsp:sp>
    <dsp:sp modelId="{7B2197BD-19DD-47CA-A196-0A8B875DCE25}">
      <dsp:nvSpPr>
        <dsp:cNvPr id="0" name=""/>
        <dsp:cNvSpPr/>
      </dsp:nvSpPr>
      <dsp:spPr>
        <a:xfrm>
          <a:off x="5738992" y="46700"/>
          <a:ext cx="3186875" cy="1274750"/>
        </a:xfrm>
        <a:prstGeom prst="chevron">
          <a:avLst/>
        </a:prstGeom>
        <a:solidFill>
          <a:srgbClr val="0070C0"/>
        </a:solidFill>
        <a:ln w="38100" cap="flat" cmpd="sng" algn="ctr">
          <a:solidFill>
            <a:schemeClr val="bg1">
              <a:lumMod val="9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bg1"/>
              </a:solidFill>
            </a:rPr>
            <a:t>III. </a:t>
          </a:r>
          <a:r>
            <a:rPr lang="ru-RU" sz="2100" kern="1200" dirty="0" smtClean="0">
              <a:solidFill>
                <a:schemeClr val="bg1"/>
              </a:solidFill>
            </a:rPr>
            <a:t>Обработка результатов экзамена в </a:t>
          </a:r>
          <a:r>
            <a:rPr lang="ru-RU" sz="2100" b="1" kern="1200" dirty="0" smtClean="0">
              <a:solidFill>
                <a:schemeClr val="bg1"/>
              </a:solidFill>
            </a:rPr>
            <a:t>РЦОИ</a:t>
          </a:r>
          <a:endParaRPr lang="ru-RU" sz="2100" b="1" kern="1200" dirty="0">
            <a:solidFill>
              <a:schemeClr val="bg1"/>
            </a:solidFill>
          </a:endParaRPr>
        </a:p>
      </dsp:txBody>
      <dsp:txXfrm>
        <a:off x="6376367" y="46700"/>
        <a:ext cx="1912125" cy="1274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707" y="0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42D05-63BB-4120-BCEB-046345ABD637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07473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707" y="9407473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76B5B-D46F-4BFD-9403-2C679BD6BB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04429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707" y="0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12AC5-4C8A-4194-9857-DF0A5F73E208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750" y="4704596"/>
            <a:ext cx="5334000" cy="4456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07473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707" y="9407473"/>
            <a:ext cx="2889250" cy="4952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2FEE7-8AE0-4186-8B96-55A43CD927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2401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После ответа у участника есть возможность прослушать свою аудиозапись</a:t>
            </a:r>
          </a:p>
          <a:p>
            <a:endParaRPr lang="ru-RU" dirty="0" smtClean="0"/>
          </a:p>
          <a:p>
            <a:r>
              <a:rPr lang="ru-RU" dirty="0" smtClean="0"/>
              <a:t>Подготовка к ответу выполняется в минимальном объёме непосредственно при сдаче экзамена (перед ответом на каждое задание), время подготовки и записи ответа контролируется средствами программного обеспечения;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8798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Особенности состава экзаменационных материалов?</a:t>
            </a:r>
          </a:p>
          <a:p>
            <a:endParaRPr lang="ru-RU" dirty="0" smtClean="0"/>
          </a:p>
          <a:p>
            <a:r>
              <a:rPr lang="ru-RU" dirty="0" smtClean="0"/>
              <a:t>Нарисовать</a:t>
            </a:r>
            <a:r>
              <a:rPr lang="ru-RU" baseline="0" dirty="0" smtClean="0"/>
              <a:t> 5 конвертов ИК?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8798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0400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657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Чето</a:t>
            </a:r>
            <a:r>
              <a:rPr lang="ru-RU" dirty="0" smtClean="0"/>
              <a:t> </a:t>
            </a:r>
            <a:r>
              <a:rPr lang="ru-RU" dirty="0" err="1" smtClean="0"/>
              <a:t>неочень</a:t>
            </a:r>
            <a:r>
              <a:rPr lang="ru-RU" dirty="0" smtClean="0"/>
              <a:t> какой-то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657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Вернуть старый</a:t>
            </a:r>
            <a:r>
              <a:rPr lang="ru-RU" baseline="0" dirty="0" smtClean="0"/>
              <a:t> вид слайдам? Или наоборот удалить все ненужные действия?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7520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Вернуть старый</a:t>
            </a:r>
            <a:r>
              <a:rPr lang="ru-RU" baseline="0" dirty="0" smtClean="0"/>
              <a:t> вид слайдам? Или наоборот удалить все ненужные действия?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Подрисовать мониторы участникам?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4456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Нужен?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7084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Состав</a:t>
            </a:r>
            <a:r>
              <a:rPr lang="ru-RU" baseline="0" dirty="0" smtClean="0"/>
              <a:t> работ в штабе ППЭ?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47428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Состав</a:t>
            </a:r>
            <a:r>
              <a:rPr lang="ru-RU" baseline="0" dirty="0" smtClean="0"/>
              <a:t> работ в аудиториях проведения?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Проверка </a:t>
            </a:r>
            <a:r>
              <a:rPr lang="ru-RU" baseline="0" dirty="0" err="1" smtClean="0"/>
              <a:t>флеш</a:t>
            </a:r>
            <a:r>
              <a:rPr lang="ru-RU" baseline="0" dirty="0" smtClean="0"/>
              <a:t>-карты Члена ГЭК?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13099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82292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Может</a:t>
            </a:r>
            <a:r>
              <a:rPr lang="ru-RU" baseline="0" dirty="0" smtClean="0"/>
              <a:t> не нужен слайд?</a:t>
            </a:r>
          </a:p>
          <a:p>
            <a:r>
              <a:rPr lang="ru-RU" baseline="0" dirty="0" smtClean="0"/>
              <a:t>Сделать помногу всех материалов?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90912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657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492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60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81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196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421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724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401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378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582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839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75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AAA70-F4F6-4AE6-AF25-09DFFC09F3DF}" type="datetimeFigureOut">
              <a:rPr lang="ru-RU" smtClean="0"/>
              <a:pPr/>
              <a:t>12.02.2015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ABB4-FE8D-4AF3-8175-2C6932A88E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727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diagramColors" Target="../diagrams/colors3.xml"/><Relationship Id="rId5" Type="http://schemas.openxmlformats.org/officeDocument/2006/relationships/diagramLayout" Target="../diagrams/layout2.xml"/><Relationship Id="rId10" Type="http://schemas.openxmlformats.org/officeDocument/2006/relationships/diagramQuickStyle" Target="../diagrams/quickStyle3.xml"/><Relationship Id="rId4" Type="http://schemas.openxmlformats.org/officeDocument/2006/relationships/diagramData" Target="../diagrams/data2.xml"/><Relationship Id="rId9" Type="http://schemas.openxmlformats.org/officeDocument/2006/relationships/diagramLayout" Target="../diagrams/layout3.xml"/><Relationship Id="rId14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diagramData" Target="../diagrams/data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microsoft.com/office/2007/relationships/diagramDrawing" Target="../diagrams/drawing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microsoft.com/office/2007/relationships/diagramDrawing" Target="../diagrams/drawing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jpe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diagramData" Target="../diagrams/data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diagramData" Target="../diagrams/data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microsoft.com/office/2007/relationships/diagramDrawing" Target="../diagrams/drawing11.xml"/><Relationship Id="rId3" Type="http://schemas.openxmlformats.org/officeDocument/2006/relationships/diagramData" Target="../diagrams/data10.xml"/><Relationship Id="rId7" Type="http://schemas.openxmlformats.org/officeDocument/2006/relationships/diagramData" Target="../diagrams/data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microsoft.com/office/2007/relationships/diagramDrawing" Target="../diagrams/drawing10.xml"/><Relationship Id="rId5" Type="http://schemas.openxmlformats.org/officeDocument/2006/relationships/diagramQuickStyle" Target="../diagrams/quickStyle10.xml"/><Relationship Id="rId10" Type="http://schemas.openxmlformats.org/officeDocument/2006/relationships/diagramColors" Target="../diagrams/colors11.xml"/><Relationship Id="rId4" Type="http://schemas.openxmlformats.org/officeDocument/2006/relationships/diagramLayout" Target="../diagrams/layout10.xml"/><Relationship Id="rId9" Type="http://schemas.openxmlformats.org/officeDocument/2006/relationships/diagramQuickStyle" Target="../diagrams/quickStyle1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13" Type="http://schemas.microsoft.com/office/2007/relationships/diagramDrawing" Target="../diagrams/drawing13.xml"/><Relationship Id="rId3" Type="http://schemas.openxmlformats.org/officeDocument/2006/relationships/diagramData" Target="../diagrams/data12.xml"/><Relationship Id="rId7" Type="http://schemas.openxmlformats.org/officeDocument/2006/relationships/diagramData" Target="../diagrams/data1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2.xml"/><Relationship Id="rId11" Type="http://schemas.microsoft.com/office/2007/relationships/diagramDrawing" Target="../diagrams/drawing12.xml"/><Relationship Id="rId5" Type="http://schemas.openxmlformats.org/officeDocument/2006/relationships/diagramQuickStyle" Target="../diagrams/quickStyle12.xml"/><Relationship Id="rId10" Type="http://schemas.openxmlformats.org/officeDocument/2006/relationships/diagramColors" Target="../diagrams/colors13.xml"/><Relationship Id="rId4" Type="http://schemas.openxmlformats.org/officeDocument/2006/relationships/diagramLayout" Target="../diagrams/layout12.xml"/><Relationship Id="rId9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diagramData" Target="../diagrams/data1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jpeg"/><Relationship Id="rId9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13" Type="http://schemas.microsoft.com/office/2007/relationships/diagramDrawing" Target="../diagrams/drawing16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5.xml"/><Relationship Id="rId12" Type="http://schemas.microsoft.com/office/2007/relationships/diagramDrawing" Target="../diagrams/drawing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11" Type="http://schemas.openxmlformats.org/officeDocument/2006/relationships/diagramColors" Target="../diagrams/colors16.xml"/><Relationship Id="rId5" Type="http://schemas.openxmlformats.org/officeDocument/2006/relationships/diagramLayout" Target="../diagrams/layout15.xml"/><Relationship Id="rId10" Type="http://schemas.openxmlformats.org/officeDocument/2006/relationships/diagramQuickStyle" Target="../diagrams/quickStyle16.xml"/><Relationship Id="rId4" Type="http://schemas.openxmlformats.org/officeDocument/2006/relationships/diagramData" Target="../diagrams/data15.xml"/><Relationship Id="rId9" Type="http://schemas.openxmlformats.org/officeDocument/2006/relationships/diagramLayout" Target="../diagrams/layout1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microsoft.com/office/2007/relationships/diagramDrawing" Target="../diagrams/drawing18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7.xml"/><Relationship Id="rId12" Type="http://schemas.microsoft.com/office/2007/relationships/diagramDrawing" Target="../diagrams/drawing1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11" Type="http://schemas.openxmlformats.org/officeDocument/2006/relationships/diagramColors" Target="../diagrams/colors18.xml"/><Relationship Id="rId5" Type="http://schemas.openxmlformats.org/officeDocument/2006/relationships/diagramLayout" Target="../diagrams/layout17.xml"/><Relationship Id="rId10" Type="http://schemas.openxmlformats.org/officeDocument/2006/relationships/diagramQuickStyle" Target="../diagrams/quickStyle18.xml"/><Relationship Id="rId4" Type="http://schemas.openxmlformats.org/officeDocument/2006/relationships/diagramData" Target="../diagrams/data17.xml"/><Relationship Id="rId9" Type="http://schemas.openxmlformats.org/officeDocument/2006/relationships/diagramLayout" Target="../diagrams/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13" Type="http://schemas.microsoft.com/office/2007/relationships/diagramDrawing" Target="../diagrams/drawing20.xml"/><Relationship Id="rId3" Type="http://schemas.openxmlformats.org/officeDocument/2006/relationships/diagramData" Target="../diagrams/data19.xml"/><Relationship Id="rId7" Type="http://schemas.openxmlformats.org/officeDocument/2006/relationships/diagramData" Target="../diagrams/data2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9.xml"/><Relationship Id="rId11" Type="http://schemas.microsoft.com/office/2007/relationships/diagramDrawing" Target="../diagrams/drawing19.xml"/><Relationship Id="rId5" Type="http://schemas.openxmlformats.org/officeDocument/2006/relationships/diagramQuickStyle" Target="../diagrams/quickStyle19.xml"/><Relationship Id="rId10" Type="http://schemas.openxmlformats.org/officeDocument/2006/relationships/diagramColors" Target="../diagrams/colors20.xml"/><Relationship Id="rId4" Type="http://schemas.openxmlformats.org/officeDocument/2006/relationships/diagramLayout" Target="../diagrams/layout19.xml"/><Relationship Id="rId9" Type="http://schemas.openxmlformats.org/officeDocument/2006/relationships/diagramQuickStyle" Target="../diagrams/quickStyle20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jpe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microsoft.com/office/2007/relationships/diagramDrawing" Target="../diagrams/drawing21.xml"/><Relationship Id="rId5" Type="http://schemas.openxmlformats.org/officeDocument/2006/relationships/diagramLayout" Target="../diagrams/layout21.xml"/><Relationship Id="rId10" Type="http://schemas.openxmlformats.org/officeDocument/2006/relationships/image" Target="../media/image30.png"/><Relationship Id="rId4" Type="http://schemas.openxmlformats.org/officeDocument/2006/relationships/diagramData" Target="../diagrams/data21.xml"/><Relationship Id="rId9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Relationship Id="rId9" Type="http://schemas.microsoft.com/office/2007/relationships/diagramDrawing" Target="../diagrams/drawing2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C:\Users\esafronov\Desktop\ser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107504" y="6560222"/>
            <a:ext cx="3960440" cy="181145"/>
          </a:xfrm>
          <a:prstGeom prst="rect">
            <a:avLst/>
          </a:prstGeom>
          <a:noFill/>
        </p:spPr>
      </p:pic>
      <p:pic>
        <p:nvPicPr>
          <p:cNvPr id="12" name="Picture 5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560222"/>
            <a:ext cx="4968552" cy="181145"/>
          </a:xfrm>
          <a:prstGeom prst="rect">
            <a:avLst/>
          </a:prstGeom>
          <a:noFill/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640982" y="6270175"/>
            <a:ext cx="233997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15805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FFFFFF"/>
                </a:solidFill>
                <a:latin typeface="Arial" charset="0"/>
                <a:ea typeface="Lucida Sans Unicode" pitchFamily="32" charset="0"/>
                <a:cs typeface="Lucida Sans Unicode" pitchFamily="32" charset="0"/>
              </a:defRPr>
            </a:lvl9pPr>
          </a:lstStyle>
          <a:p>
            <a:pPr algn="r">
              <a:buClrTx/>
              <a:buFontTx/>
              <a:buNone/>
            </a:pPr>
            <a:r>
              <a:rPr lang="ru-RU" sz="1100" b="1" dirty="0" smtClean="0">
                <a:solidFill>
                  <a:schemeClr val="bg1"/>
                </a:solidFill>
                <a:latin typeface="+mj-lt"/>
              </a:rPr>
              <a:t>Ханты- </a:t>
            </a:r>
            <a:r>
              <a:rPr lang="ru-RU" sz="1100" b="1" dirty="0" err="1" smtClean="0">
                <a:solidFill>
                  <a:schemeClr val="bg1"/>
                </a:solidFill>
                <a:latin typeface="+mj-lt"/>
              </a:rPr>
              <a:t>Мансийск</a:t>
            </a:r>
            <a:r>
              <a:rPr lang="ru-RU" sz="1100" b="1" dirty="0" smtClean="0">
                <a:solidFill>
                  <a:schemeClr val="bg1"/>
                </a:solidFill>
                <a:latin typeface="+mj-lt"/>
              </a:rPr>
              <a:t> 2015</a:t>
            </a:r>
            <a:endParaRPr lang="ru-RU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142984"/>
            <a:ext cx="8338047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Апробация технологии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подготовки и проведения единого государственного экзамена по иностранным языкам с компонентом в устной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форме</a:t>
            </a:r>
          </a:p>
          <a:p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  <a:cs typeface="Calibri" pitchFamily="34" charset="0"/>
            </a:endParaRPr>
          </a:p>
          <a:p>
            <a:pPr algn="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cs typeface="Calibri" pitchFamily="34" charset="0"/>
              </a:rPr>
              <a:t>Дзюбина С.В, заведующий РЦОИ</a:t>
            </a:r>
          </a:p>
          <a:p>
            <a:pPr algn="r"/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cs typeface="Calibri" pitchFamily="34" charset="0"/>
            </a:endParaRPr>
          </a:p>
          <a:p>
            <a:pPr algn="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cs typeface="Calibri" pitchFamily="34" charset="0"/>
              </a:rPr>
              <a:t>Яковенко Д.В., начальник отдела</a:t>
            </a:r>
          </a:p>
          <a:p>
            <a:pPr algn="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cs typeface="Calibri" pitchFamily="34" charset="0"/>
              </a:rPr>
              <a:t> организационно- технического обеспечения</a:t>
            </a:r>
          </a:p>
          <a:p>
            <a:pPr algn="r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cs typeface="Calibri" pitchFamily="34" charset="0"/>
              </a:rPr>
              <a:t> и обработки информации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3702" y="0"/>
            <a:ext cx="1981901" cy="21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8047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x-none" sz="24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План-график подготовки и </a:t>
            </a:r>
            <a:r>
              <a:rPr lang="x-none" sz="24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проведения </a:t>
            </a:r>
            <a:r>
              <a:rPr lang="x-none" sz="24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апробации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63" y="1071563"/>
          <a:ext cx="8186736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37"/>
                <a:gridCol w="3593331"/>
                <a:gridCol w="2046684"/>
                <a:gridCol w="20466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п\п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РАБОТ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ИСПОЛНИТЕЛИ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этап. Подготовка к проведению </a:t>
                      </a: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Апробации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12.01. – 26.02.2015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ФГБУ «ФЦТ», РЦОИ,  МОУО, ППЭ ХМАО -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Югры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этап. Проведение апробации  иностранного языка с компонентом  в устной форме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26.02.2015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ФГБУ «ФЦТ», РЦОИ,  МОУО, ППЭ ХМАО - </a:t>
                      </a:r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Югры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0119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этап. Обработка результатов</a:t>
                      </a:r>
                    </a:p>
                    <a:p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26.02. – 09.03.2015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ФГБУ «ФЦТ», РЦОИ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этап. Выдача результатов экзамена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17.03.2015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ФГБУ «ФЦТ»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107504" y="1424286"/>
            <a:ext cx="8032338" cy="258532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Экзамен проводится в форме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монологических высказываний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, эксперты-собеседники не привлекаются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Проверяются навыки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спонтанной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речи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Участник 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самостоятельно сдает </a:t>
            </a:r>
            <a:r>
              <a:rPr lang="ru-RU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экзамен 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на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компьютере с гарнитурой</a:t>
            </a:r>
            <a:endParaRPr lang="ru-RU" sz="2200" b="1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Задания КИМ отображаются на мониторе компьютера</a:t>
            </a:r>
            <a:endParaRPr lang="ru-RU" sz="2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7502" y="764704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Особенности сдачи </a:t>
            </a: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устного экзамена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6022" y="4515499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5" cstate="print"/>
          <a:srcRect b="6952"/>
          <a:stretch>
            <a:fillRect/>
          </a:stretch>
        </p:blipFill>
        <p:spPr bwMode="auto">
          <a:xfrm>
            <a:off x="3779910" y="4486040"/>
            <a:ext cx="1224136" cy="1139038"/>
          </a:xfrm>
          <a:prstGeom prst="rect">
            <a:avLst/>
          </a:prstGeom>
          <a:noFill/>
        </p:spPr>
      </p:pic>
      <p:sp>
        <p:nvSpPr>
          <p:cNvPr id="30" name="Плюс 29"/>
          <p:cNvSpPr/>
          <p:nvPr/>
        </p:nvSpPr>
        <p:spPr>
          <a:xfrm>
            <a:off x="2386606" y="4695519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люс 30"/>
          <p:cNvSpPr/>
          <p:nvPr/>
        </p:nvSpPr>
        <p:spPr>
          <a:xfrm>
            <a:off x="5398993" y="4695519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1" name="Picture 3" descr="C:\Users\adeynichenko\Desktop\УСКОМ 2014\Презентация по технологии для обучающего семинара\картинки\emblem-peopl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658" y="4445959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Прямая соединительная линия 31"/>
          <p:cNvCxnSpPr/>
          <p:nvPr/>
        </p:nvCxnSpPr>
        <p:spPr>
          <a:xfrm>
            <a:off x="154976" y="4149080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029958" y="5595619"/>
            <a:ext cx="22322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Компьютерная гарнитура: наушники с микрофоном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059830" y="5625078"/>
            <a:ext cx="26642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Компьютер с установленным специализированным ПО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47110" y="5667120"/>
            <a:ext cx="2664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Участник устного экзамена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Ключевые особенности технологии проведения устного экзамена</a:t>
            </a:r>
          </a:p>
        </p:txBody>
      </p:sp>
    </p:spTree>
    <p:extLst>
      <p:ext uri="{BB962C8B-B14F-4D97-AF65-F5344CB8AC3E}">
        <p14:creationId xmlns:p14="http://schemas.microsoft.com/office/powerpoint/2010/main" xmlns="" val="88244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ctr" rtl="0">
              <a:spcBef>
                <a:spcPct val="0"/>
              </a:spcBef>
            </a:pP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Длительность экзамена</a:t>
            </a:r>
            <a:b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3116"/>
            <a:ext cx="8186766" cy="3983047"/>
          </a:xfrm>
        </p:spPr>
        <p:txBody>
          <a:bodyPr>
            <a:normAutofit fontScale="70000" lnSpcReduction="20000"/>
          </a:bodyPr>
          <a:lstStyle/>
          <a:p>
            <a:pPr marL="514350" lvl="0" indent="-514350">
              <a:buAutoNum type="arabicPeriod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непосредственной сдачи экзамена одним участником в аудитории проведения составляет 13 минут: 6 минут – подготовка и 7 минут – ответ; это время ограничено нормативно и не может быть увеличено (длительность подготовки и записи ответа контролируются программным обеспечением автоматически),</a:t>
            </a:r>
          </a:p>
          <a:p>
            <a:pPr marL="514350" lvl="0" indent="-514350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 Общее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время нахождения участника в аудитории проведения не превышает 30 минут,</a:t>
            </a:r>
          </a:p>
          <a:p>
            <a:pPr lvl="0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Общая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длительность экзамена в пункте проведения экзамена (далее – ППЭ): 2 часа, таким образом, через одно рабочее место участника в аудитории проведения за день могут пройти максимум 4 участника (последние сдающие проведут в аудитории подготовки 1,5 часа).</a:t>
            </a:r>
          </a:p>
          <a:p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adeynichenko\Desktop\УСКОМ 2014\Презентация по технологии для обучающего семинара\картинки\emblem-peop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92867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люс 4"/>
          <p:cNvSpPr/>
          <p:nvPr/>
        </p:nvSpPr>
        <p:spPr>
          <a:xfrm>
            <a:off x="2143108" y="1142984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3" cstate="print"/>
          <a:srcRect b="6952"/>
          <a:stretch>
            <a:fillRect/>
          </a:stretch>
        </p:blipFill>
        <p:spPr bwMode="auto">
          <a:xfrm>
            <a:off x="3286116" y="1000108"/>
            <a:ext cx="1224136" cy="1139038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3702" y="0"/>
            <a:ext cx="1981901" cy="21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5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28" name="Прямоугольник 27"/>
          <p:cNvSpPr/>
          <p:nvPr/>
        </p:nvSpPr>
        <p:spPr>
          <a:xfrm>
            <a:off x="117318" y="757512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Особенности </a:t>
            </a: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экзаменационных материалов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Ключевые особенности технологии проведения устного экзамена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97685" y="1393868"/>
            <a:ext cx="8928992" cy="236988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Доставочный </a:t>
            </a:r>
            <a:r>
              <a:rPr lang="ru-RU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пакет содержит </a:t>
            </a:r>
            <a:r>
              <a:rPr lang="ru-RU" sz="22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ИК</a:t>
            </a:r>
            <a:r>
              <a:rPr lang="ru-RU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 и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компакт-диск</a:t>
            </a:r>
          </a:p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На компакт-диск записаны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КИМ </a:t>
            </a:r>
          </a:p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>
                <a:latin typeface="Cambria" panose="02040503050406030204" pitchFamily="18" charset="0"/>
                <a:cs typeface="Times New Roman" panose="02020603050405020304" pitchFamily="18" charset="0"/>
              </a:rPr>
              <a:t>ИК содержит только </a:t>
            </a:r>
            <a:r>
              <a:rPr lang="ru-RU" sz="22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бланк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регистрации</a:t>
            </a:r>
            <a:endParaRPr lang="en-US" sz="2200" b="1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Используются пакеты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только по 5 ИК</a:t>
            </a:r>
            <a:endParaRPr lang="ru-RU" sz="2200" b="1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2" descr="C:\Users\adeynichenko\Desktop\УСКОМ 2014\Презентация по технологии для обучающего семинара\картинки\1412353796_Box_Empt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577" y="4405952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adeynichenko\Desktop\УСКОМ 2014\Презентация по технологии для обучающего семинара\картинки\1412353949_C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8504" y="465559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/>
          <p:cNvCxnSpPr/>
          <p:nvPr/>
        </p:nvCxnSpPr>
        <p:spPr>
          <a:xfrm>
            <a:off x="154976" y="4149080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" descr="C:\Users\adeynichenko\Desktop\УСКОМ 2014\Презентация по технологии для обучающего семинара\картинки\1412354914_Gmail_Sobr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5073" y="4555559"/>
            <a:ext cx="1419274" cy="141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2038086" y="5033063"/>
            <a:ext cx="385192" cy="4739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>
            <a:off x="4287095" y="5028211"/>
            <a:ext cx="385192" cy="4739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88871"/>
            <a:ext cx="215265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Плюс 39"/>
          <p:cNvSpPr/>
          <p:nvPr/>
        </p:nvSpPr>
        <p:spPr>
          <a:xfrm>
            <a:off x="6203032" y="4905156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0" y="5865511"/>
            <a:ext cx="1844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Доставочный короб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2442326" y="5924529"/>
            <a:ext cx="1844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Доставочный пакет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4610007" y="5821558"/>
            <a:ext cx="184476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Компакт-диск с электронными КИМ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973416" y="6029636"/>
            <a:ext cx="1844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5 ИК с бланками регистрации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79835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6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07504" y="662812"/>
            <a:ext cx="8909359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Особенности использования электронных КИМ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0027" y="1756096"/>
            <a:ext cx="8928992" cy="24006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Ключ доступа к КИМ 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распространяется через Федеральный портал в день экзамена</a:t>
            </a:r>
            <a:endParaRPr lang="ru-RU" sz="2200" b="1" i="1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Всем Членам ГЭК выдается </a:t>
            </a:r>
            <a:r>
              <a:rPr lang="ru-RU" sz="22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персональная электронная подпись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на защищенном внешнем носителе (</a:t>
            </a:r>
            <a:r>
              <a:rPr lang="ru-RU" sz="22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флеш-карте</a:t>
            </a: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токене</a:t>
            </a:r>
            <a:endParaRPr lang="ru-RU" sz="2200" dirty="0" smtClean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120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2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Все элементы объединяются на рабочем месте участника</a:t>
            </a:r>
            <a:endParaRPr lang="ru-RU" sz="22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154979" y="4156753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8" descr="http://winda41.ru/d/472881/d/241814806_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2454" y="4175539"/>
            <a:ext cx="1436927" cy="1436927"/>
          </a:xfrm>
          <a:prstGeom prst="rect">
            <a:avLst/>
          </a:prstGeom>
          <a:noFill/>
        </p:spPr>
      </p:pic>
      <p:pic>
        <p:nvPicPr>
          <p:cNvPr id="39" name="Picture 6" descr="http://www.originalam.net/img/pages/16.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7494" y="4448874"/>
            <a:ext cx="1229401" cy="1229401"/>
          </a:xfrm>
          <a:prstGeom prst="rect">
            <a:avLst/>
          </a:prstGeom>
          <a:noFill/>
        </p:spPr>
      </p:pic>
      <p:sp>
        <p:nvSpPr>
          <p:cNvPr id="41" name="Прямоугольник 40"/>
          <p:cNvSpPr/>
          <p:nvPr/>
        </p:nvSpPr>
        <p:spPr>
          <a:xfrm>
            <a:off x="2215446" y="5666264"/>
            <a:ext cx="24699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>
                <a:latin typeface="Verdana" pitchFamily="34" charset="0"/>
                <a:cs typeface="Times New Roman" pitchFamily="18" charset="0"/>
              </a:rPr>
              <a:t>Ключ </a:t>
            </a: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доступа к КИМ</a:t>
            </a:r>
            <a:endParaRPr lang="ru-RU" sz="1400" dirty="0"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42" name="Picture 4" descr="http://upload.wikimedia.org/wikipedia/commons/thumb/6/65/Usbdrive_icon.svg/220px-Usbdrive_icon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3758" y="4444455"/>
            <a:ext cx="1156703" cy="1156704"/>
          </a:xfrm>
          <a:prstGeom prst="rect">
            <a:avLst/>
          </a:prstGeom>
          <a:noFill/>
        </p:spPr>
      </p:pic>
      <p:sp>
        <p:nvSpPr>
          <p:cNvPr id="43" name="Прямоугольник 42"/>
          <p:cNvSpPr/>
          <p:nvPr/>
        </p:nvSpPr>
        <p:spPr>
          <a:xfrm>
            <a:off x="4604858" y="5614006"/>
            <a:ext cx="22322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err="1" smtClean="0">
                <a:latin typeface="Verdana" pitchFamily="34" charset="0"/>
                <a:cs typeface="Times New Roman" pitchFamily="18" charset="0"/>
              </a:rPr>
              <a:t>Флеш</a:t>
            </a: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-карта с персональной ЭП члена ГЭК</a:t>
            </a:r>
          </a:p>
        </p:txBody>
      </p:sp>
      <p:sp>
        <p:nvSpPr>
          <p:cNvPr id="44" name="Плюс 43"/>
          <p:cNvSpPr/>
          <p:nvPr/>
        </p:nvSpPr>
        <p:spPr>
          <a:xfrm>
            <a:off x="4100802" y="4516463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люс 45"/>
          <p:cNvSpPr/>
          <p:nvPr/>
        </p:nvSpPr>
        <p:spPr>
          <a:xfrm>
            <a:off x="1639382" y="4508093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люс 46"/>
          <p:cNvSpPr/>
          <p:nvPr/>
        </p:nvSpPr>
        <p:spPr>
          <a:xfrm>
            <a:off x="6405058" y="4461878"/>
            <a:ext cx="770384" cy="72008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6693090" y="5611679"/>
            <a:ext cx="22322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Специализированное программное обеспечение</a:t>
            </a:r>
            <a:endParaRPr lang="ru-RU" sz="1400" dirty="0"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49" name="Picture 4" descr="http://softoplace.ru/images/test/system_information_viewer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23737" y="4139341"/>
            <a:ext cx="1457583" cy="1457583"/>
          </a:xfrm>
          <a:prstGeom prst="rect">
            <a:avLst/>
          </a:prstGeom>
          <a:noFill/>
        </p:spPr>
      </p:pic>
      <p:sp>
        <p:nvSpPr>
          <p:cNvPr id="50" name="Прямоугольник 49"/>
          <p:cNvSpPr/>
          <p:nvPr/>
        </p:nvSpPr>
        <p:spPr>
          <a:xfrm>
            <a:off x="15861" y="5676349"/>
            <a:ext cx="23939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dirty="0" smtClean="0">
                <a:latin typeface="Verdana" pitchFamily="34" charset="0"/>
                <a:cs typeface="Times New Roman" pitchFamily="18" charset="0"/>
              </a:rPr>
              <a:t>Электронный КИМ на компакт-диске в доставочном пакете </a:t>
            </a:r>
            <a:endParaRPr lang="ru-RU" sz="1400" dirty="0"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51" name="Picture 2" descr="http://www.softcom.ua/main/about/images/certificate-icon.png"/>
          <p:cNvPicPr>
            <a:picLocks noChangeAspect="1" noChangeArrowheads="1"/>
          </p:cNvPicPr>
          <p:nvPr/>
        </p:nvPicPr>
        <p:blipFill>
          <a:blip r:embed="rId8" cstate="print"/>
          <a:srcRect l="8859" t="19195" r="9931" b="18790"/>
          <a:stretch>
            <a:fillRect/>
          </a:stretch>
        </p:blipFill>
        <p:spPr bwMode="auto">
          <a:xfrm>
            <a:off x="4944069" y="4955979"/>
            <a:ext cx="591848" cy="451957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Ключевые особенности технологии проведения устного экзамена</a:t>
            </a:r>
          </a:p>
        </p:txBody>
      </p:sp>
    </p:spTree>
    <p:extLst>
      <p:ext uri="{BB962C8B-B14F-4D97-AF65-F5344CB8AC3E}">
        <p14:creationId xmlns:p14="http://schemas.microsoft.com/office/powerpoint/2010/main" xmlns="" val="61940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7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Процедуры подготовки и проведения устного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059729395"/>
              </p:ext>
            </p:extLst>
          </p:nvPr>
        </p:nvGraphicFramePr>
        <p:xfrm>
          <a:off x="107504" y="908720"/>
          <a:ext cx="8928484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07504" y="2707650"/>
            <a:ext cx="8928992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Помимо процедур, аналогичных стандартной технологии ЕГЭ, необходимо: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4650" y="3501008"/>
            <a:ext cx="8869837" cy="255454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Получить </a:t>
            </a:r>
            <a:r>
              <a:rPr lang="ru-RU" sz="2000" b="1" i="1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флеш-карты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i="1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токены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с персональными электронными подписями Члена ГЭК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Получить и 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импортировать в РБД файлы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сертификатов персональных электронных подписей Членов ГЭК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За день до экзамена</a:t>
            </a:r>
            <a:r>
              <a:rPr lang="ru-RU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выдать </a:t>
            </a:r>
            <a:r>
              <a:rPr lang="ru-RU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Членам 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ГЭК необходимые экзаменационные материалы, включая </a:t>
            </a:r>
            <a:r>
              <a:rPr lang="ru-RU" sz="2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флеш-карты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токены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с персональными электронными подписями</a:t>
            </a:r>
          </a:p>
        </p:txBody>
      </p:sp>
    </p:spTree>
    <p:extLst>
      <p:ext uri="{BB962C8B-B14F-4D97-AF65-F5344CB8AC3E}">
        <p14:creationId xmlns:p14="http://schemas.microsoft.com/office/powerpoint/2010/main" xmlns="" val="151913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8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Процедуры подготовки и проведения устного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499697514"/>
              </p:ext>
            </p:extLst>
          </p:nvPr>
        </p:nvGraphicFramePr>
        <p:xfrm>
          <a:off x="107504" y="908720"/>
          <a:ext cx="8928484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3482502967"/>
              </p:ext>
            </p:extLst>
          </p:nvPr>
        </p:nvGraphicFramePr>
        <p:xfrm>
          <a:off x="467544" y="2708920"/>
          <a:ext cx="597666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7" name="Прямая со стрелкой 16"/>
          <p:cNvCxnSpPr/>
          <p:nvPr/>
        </p:nvCxnSpPr>
        <p:spPr>
          <a:xfrm flipH="1">
            <a:off x="6452888" y="2960948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6732240" y="2708920"/>
            <a:ext cx="1872208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2 дня до экзамена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H="1">
            <a:off x="6452888" y="3681028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6732240" y="3429000"/>
            <a:ext cx="1872208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1 день до экзамена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732240" y="4149080"/>
            <a:ext cx="1872208" cy="194421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День проведения экзамена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H="1">
            <a:off x="6451331" y="4437112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6451331" y="5121188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6457439" y="5805264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9696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9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107502" y="664933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Общая схема ППЭ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8544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10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501" y="764704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Назначение аудиторий подготовки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357" y="1349479"/>
            <a:ext cx="7301646" cy="5082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6387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11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501" y="764704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Назначение аудиторий проведения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8738" y="1349479"/>
            <a:ext cx="648652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7807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12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501" y="764704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Действия в штабе ППЭ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211" y="1349479"/>
            <a:ext cx="7697938" cy="5075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098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Скругленный прямоугольник 27"/>
          <p:cNvSpPr/>
          <p:nvPr/>
        </p:nvSpPr>
        <p:spPr>
          <a:xfrm>
            <a:off x="3328920" y="1583578"/>
            <a:ext cx="3331312" cy="187579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3340364" y="3120959"/>
            <a:ext cx="33198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1" i="1" dirty="0" smtClean="0">
                <a:solidFill>
                  <a:srgbClr val="0070C0"/>
                </a:solidFill>
                <a:latin typeface="Verdana" pitchFamily="34" charset="0"/>
                <a:cs typeface="Shruti" panose="020B0502040204020203" pitchFamily="34" charset="0"/>
              </a:rPr>
              <a:t>Штаб ППЭ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4616" y="1583580"/>
            <a:ext cx="3057223" cy="187593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13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0024" y="741132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Техническое обеспечение ППЭ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860" y="3846585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Кадровое обеспечение ППЭ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0351" y="1665889"/>
            <a:ext cx="1091885" cy="857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 descr="http://www.ok24it.ru/images/general/printer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68261" y="1665889"/>
            <a:ext cx="1013358" cy="879733"/>
          </a:xfrm>
          <a:prstGeom prst="rect">
            <a:avLst/>
          </a:prstGeom>
          <a:noFill/>
        </p:spPr>
      </p:pic>
      <p:pic>
        <p:nvPicPr>
          <p:cNvPr id="13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5" cstate="print"/>
          <a:srcRect b="6952"/>
          <a:stretch>
            <a:fillRect/>
          </a:stretch>
        </p:blipFill>
        <p:spPr bwMode="auto">
          <a:xfrm>
            <a:off x="394137" y="1583578"/>
            <a:ext cx="1098927" cy="1022533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-30684" y="2492896"/>
            <a:ext cx="194891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Рабочие станции (без выхода в Интернет)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107501" y="3650340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0261" y="1663348"/>
            <a:ext cx="901556" cy="90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857595" y="2492896"/>
            <a:ext cx="138688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Гарнитуры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7500" y="3120959"/>
            <a:ext cx="304643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1" i="1" dirty="0" smtClean="0">
                <a:solidFill>
                  <a:srgbClr val="0070C0"/>
                </a:solidFill>
                <a:latin typeface="Verdana" pitchFamily="34" charset="0"/>
                <a:cs typeface="Shruti" panose="020B0502040204020203" pitchFamily="34" charset="0"/>
              </a:rPr>
              <a:t>Аудитории проведения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3244485" y="2576424"/>
            <a:ext cx="217049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Рабочая станция с выходом в Интернет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3037"/>
            <a:ext cx="968069" cy="869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 33"/>
          <p:cNvSpPr/>
          <p:nvPr/>
        </p:nvSpPr>
        <p:spPr>
          <a:xfrm>
            <a:off x="5297407" y="2606111"/>
            <a:ext cx="13628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1400" b="1" dirty="0" smtClean="0">
                <a:latin typeface="Verdana" pitchFamily="34" charset="0"/>
                <a:cs typeface="Times New Roman" pitchFamily="18" charset="0"/>
              </a:rPr>
              <a:t>USB-</a:t>
            </a: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модем</a:t>
            </a:r>
          </a:p>
        </p:txBody>
      </p:sp>
      <p:pic>
        <p:nvPicPr>
          <p:cNvPr id="8196" name="Picture 4" descr="C:\Users\adeynichenko\Desktop\УСКОМ 2014\Презентация по технологии для обучающего семинара\картинки\usb_999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8880" y="1788656"/>
            <a:ext cx="746055" cy="74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Прямоугольник 34"/>
          <p:cNvSpPr/>
          <p:nvPr/>
        </p:nvSpPr>
        <p:spPr>
          <a:xfrm>
            <a:off x="6768261" y="2587336"/>
            <a:ext cx="103210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Принтер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05854" y="2617023"/>
            <a:ext cx="11293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Флеш-носители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890702" y="4681590"/>
            <a:ext cx="3126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Организаторы в аудиториях проведения</a:t>
            </a:r>
          </a:p>
          <a:p>
            <a:pPr fontAlgn="auto">
              <a:spcAft>
                <a:spcPts val="0"/>
              </a:spcAft>
              <a:defRPr/>
            </a:pPr>
            <a:endParaRPr lang="ru-RU" sz="1400" b="1" dirty="0">
              <a:latin typeface="Verdana" pitchFamily="34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Квалификационные требования: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пользователь компьютера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6946" y="4450756"/>
            <a:ext cx="1714040" cy="171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C:\Users\adeynichenko\Desktop\УСКОМ 2014\Презентация по технологии для обучающего семинара\картинки\1412282737_Admin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91040"/>
            <a:ext cx="1673756" cy="167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1691941" y="4897034"/>
            <a:ext cx="25356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Технический специалист</a:t>
            </a:r>
          </a:p>
          <a:p>
            <a:pPr fontAlgn="auto">
              <a:spcAft>
                <a:spcPts val="0"/>
              </a:spcAft>
              <a:defRPr/>
            </a:pPr>
            <a:endParaRPr lang="ru-RU" sz="1400" b="1" dirty="0">
              <a:latin typeface="Verdana" pitchFamily="34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Не менее одного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н</a:t>
            </a: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а ППЭ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808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-1654" y="1487277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14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5" y="606274"/>
            <a:ext cx="5256584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Технический специалист</a:t>
            </a:r>
          </a:p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от 5 до 2 дней до экзамена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" y="1398698"/>
            <a:ext cx="3491880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Подготовка рабочей станции с выходом в Интернет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" y="2098371"/>
            <a:ext cx="3491880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Установка ПО авторизации на Федеральном портале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-1" y="2780928"/>
            <a:ext cx="3491881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Подготовка резервного </a:t>
            </a:r>
            <a:r>
              <a:rPr lang="en-US" dirty="0" smtClean="0"/>
              <a:t>USB</a:t>
            </a:r>
            <a:r>
              <a:rPr lang="ru-RU" dirty="0" smtClean="0"/>
              <a:t>-модема и </a:t>
            </a:r>
            <a:r>
              <a:rPr lang="ru-RU" dirty="0" err="1" smtClean="0"/>
              <a:t>флеш</a:t>
            </a:r>
            <a:r>
              <a:rPr lang="ru-RU" dirty="0" smtClean="0"/>
              <a:t>-носителей</a:t>
            </a:r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-1" y="3645024"/>
            <a:ext cx="3672407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Подготовка рабочих станций с подключенной гарнитурой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-9111" y="4320245"/>
            <a:ext cx="3672407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Установка ПО рабочего места участника</a:t>
            </a:r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-36272" y="5014159"/>
            <a:ext cx="3672407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Проверка оборудования рабочего места участника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2315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15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41094345"/>
              </p:ext>
            </p:extLst>
          </p:nvPr>
        </p:nvGraphicFramePr>
        <p:xfrm>
          <a:off x="251520" y="555056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5" name="Прямоугольник 44"/>
          <p:cNvSpPr/>
          <p:nvPr/>
        </p:nvSpPr>
        <p:spPr>
          <a:xfrm>
            <a:off x="107504" y="3474568"/>
            <a:ext cx="8928992" cy="30623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Состав работ в штабе ППЭ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Проверка наличия доступа в Интернет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Установка ПО авторизации на Федеральном портале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Проверка соединения с Федеральным порталом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Подготовка </a:t>
            </a:r>
            <a:r>
              <a:rPr 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USB-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модема для обеспечения резервного канала доступа в Интернет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-носителей для переноса ключа доступа к КИМ, а также для доставки аудиозаписей ответов участников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2276872"/>
            <a:ext cx="8928992" cy="1054312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Технический специалист </a:t>
            </a:r>
          </a:p>
          <a:p>
            <a:pPr>
              <a:buNone/>
            </a:pP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при участии Руководителя ППЭ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от 5 до 2 дней до начала экзамена</a:t>
            </a:r>
          </a:p>
        </p:txBody>
      </p:sp>
    </p:spTree>
    <p:extLst>
      <p:ext uri="{BB962C8B-B14F-4D97-AF65-F5344CB8AC3E}">
        <p14:creationId xmlns:p14="http://schemas.microsoft.com/office/powerpoint/2010/main" xmlns="" val="258040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16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39475633"/>
              </p:ext>
            </p:extLst>
          </p:nvPr>
        </p:nvGraphicFramePr>
        <p:xfrm>
          <a:off x="251520" y="555056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II.1.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ППЭ к проведению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7504" y="2276872"/>
            <a:ext cx="8928992" cy="1054312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Технический специалист </a:t>
            </a:r>
          </a:p>
          <a:p>
            <a:pPr>
              <a:buNone/>
            </a:pP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при участии Руководителя ППЭ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от 5 до 2 дней до начала экзамена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7505" y="3704257"/>
            <a:ext cx="8827462" cy="23544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Состав работ в аудиториях проведения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Установка и настройка рабочего места участника экзамена 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Подключение и настройка гарнитуры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Установка ПО рабочего места участника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Проверка оборудования средствами ПО: качество аудиозаписи и отображения демонстрационных КИМ</a:t>
            </a:r>
            <a:endParaRPr lang="ru-RU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069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17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5" y="606274"/>
            <a:ext cx="5256584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Член ГЭК</a:t>
            </a:r>
          </a:p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за день до экзамена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01" y="1498875"/>
            <a:ext cx="3473979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Тестовая авторизация на Федеральном портале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3094" y="2191805"/>
            <a:ext cx="3473979" cy="8164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Контроль наличия резервного оборудования, </a:t>
            </a:r>
            <a:r>
              <a:rPr lang="ru-RU" dirty="0" err="1" smtClean="0"/>
              <a:t>флеш</a:t>
            </a:r>
            <a:r>
              <a:rPr lang="ru-RU" dirty="0" smtClean="0"/>
              <a:t>-носителей, </a:t>
            </a:r>
            <a:r>
              <a:rPr lang="en-US" dirty="0" err="1" smtClean="0"/>
              <a:t>usb</a:t>
            </a:r>
            <a:r>
              <a:rPr lang="en-US" dirty="0" smtClean="0"/>
              <a:t>-</a:t>
            </a:r>
            <a:r>
              <a:rPr lang="ru-RU" dirty="0" smtClean="0"/>
              <a:t>модема</a:t>
            </a:r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478" y="3681038"/>
            <a:ext cx="340040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Контроль качества аудиозаписи и отображения КИМ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9471" y="4373969"/>
            <a:ext cx="340040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Проверка установленных крипто-средств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477" y="5058278"/>
            <a:ext cx="340040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Составление протокола готовности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2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Контроль технической готовности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9041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18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66410113"/>
              </p:ext>
            </p:extLst>
          </p:nvPr>
        </p:nvGraphicFramePr>
        <p:xfrm>
          <a:off x="251520" y="504006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5" name="Прямоугольник 44"/>
          <p:cNvSpPr/>
          <p:nvPr/>
        </p:nvSpPr>
        <p:spPr>
          <a:xfrm>
            <a:off x="107504" y="3429581"/>
            <a:ext cx="8928992" cy="24929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Готовность рабочей станции в штабе ППЭ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>
                <a:latin typeface="Cambria" panose="02040503050406030204" pitchFamily="18" charset="0"/>
                <a:cs typeface="Times New Roman" panose="02020603050405020304" pitchFamily="18" charset="0"/>
              </a:rPr>
              <a:t>Тестовая авторизация на защищенном 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портале</a:t>
            </a:r>
          </a:p>
          <a:p>
            <a:pPr marL="14288" lvl="2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defRPr/>
            </a:pPr>
            <a:endParaRPr lang="ru-RU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Наличие резервного оборудования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Контроль наличия </a:t>
            </a:r>
            <a:r>
              <a:rPr 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USB-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модема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Контроль наличия </a:t>
            </a:r>
            <a:r>
              <a:rPr lang="ru-RU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-носителей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Член ГЭК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за день до экзамена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2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Контроль технической готовности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962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19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87370322"/>
              </p:ext>
            </p:extLst>
          </p:nvPr>
        </p:nvGraphicFramePr>
        <p:xfrm>
          <a:off x="251520" y="504006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5" name="Прямоугольник 44"/>
          <p:cNvSpPr/>
          <p:nvPr/>
        </p:nvSpPr>
        <p:spPr>
          <a:xfrm>
            <a:off x="107504" y="3645024"/>
            <a:ext cx="8928992" cy="20774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Готовность рабочих мест участников в аудиториях проведения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Контроль качества аудиозаписи 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Контроль качества отображения КИМ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Проверка установленных крипто-средств 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Составление протокола готовности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Член ГЭК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за день до экзамена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2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Контроль технической готовности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349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Picture 4" descr="C:\Users\esafronov\Desktop\ser.jp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107504" y="5835494"/>
            <a:ext cx="2672845" cy="181145"/>
          </a:xfrm>
          <a:prstGeom prst="rect">
            <a:avLst/>
          </a:prstGeom>
          <a:noFill/>
        </p:spPr>
      </p:pic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20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861048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5" y="606274"/>
            <a:ext cx="5256584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Организаторы в аудиториях</a:t>
            </a:r>
          </a:p>
          <a:p>
            <a:pPr algn="just">
              <a:spcBef>
                <a:spcPts val="600"/>
              </a:spcBef>
            </a:pP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в</a:t>
            </a: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 день экзамена, до его </a:t>
            </a: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н</a:t>
            </a: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ачала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" y="4437112"/>
            <a:ext cx="3419872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1. Получение пакетов с ЭМ от руководителя ППЭ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0994" y="5130043"/>
            <a:ext cx="3419872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2. Вскрытие пакетов, извлечение компакт-дисков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0" y="5814352"/>
            <a:ext cx="3419872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3. Передача пакетов с ИК в аудитории подготовки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145548" y="1439925"/>
            <a:ext cx="3672407" cy="69293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Размещение </a:t>
            </a:r>
            <a:r>
              <a:rPr lang="ru-RU" dirty="0"/>
              <a:t>участников на местах в соответствии с рассадкой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148788" y="2160005"/>
            <a:ext cx="3672407" cy="69293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4. Получение </a:t>
            </a:r>
            <a:r>
              <a:rPr lang="ru-RU" dirty="0">
                <a:solidFill>
                  <a:schemeClr val="tx1"/>
                </a:solidFill>
              </a:rPr>
              <a:t>пакетов с ИК из аудиторий проведения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325014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21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45" name="Прямоугольник 44"/>
          <p:cNvSpPr/>
          <p:nvPr/>
        </p:nvSpPr>
        <p:spPr>
          <a:xfrm>
            <a:off x="107504" y="3645024"/>
            <a:ext cx="8928992" cy="20005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lvl="2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20000"/>
              <a:defRPr/>
            </a:pP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Организаторы в аудитории проведения 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20000"/>
              <a:buFont typeface="+mj-lt"/>
              <a:buAutoNum type="arabicPeriod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Получение доставочных пакетов с ЭМ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20000"/>
              <a:buFont typeface="+mj-lt"/>
              <a:buAutoNum type="arabicPeriod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Извлечение компакт-диска из доставочного пакета и его подключение к рабочему месту участника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20000"/>
              <a:buFont typeface="+mj-lt"/>
              <a:buAutoNum type="arabicPeriod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Передача пакетов с ИК в аудитории подготовки</a:t>
            </a:r>
            <a:endParaRPr lang="ru-RU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6248936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до 10:00 по местному времени</a:t>
            </a:r>
          </a:p>
        </p:txBody>
      </p:sp>
    </p:spTree>
    <p:extLst>
      <p:ext uri="{BB962C8B-B14F-4D97-AF65-F5344CB8AC3E}">
        <p14:creationId xmlns:p14="http://schemas.microsoft.com/office/powerpoint/2010/main" xmlns="" val="38182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22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0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17956214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07504" y="3645024"/>
            <a:ext cx="8928992" cy="172354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lvl="2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20000"/>
              <a:defRPr/>
            </a:pP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Организаторы в аудитории </a:t>
            </a: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технической подготовки 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Получение пакетов с ИК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Проверка персональных данных и контроль явки участников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Размещение </a:t>
            </a:r>
            <a:r>
              <a:rPr lang="ru-RU" dirty="0">
                <a:latin typeface="Cambria" panose="02040503050406030204" pitchFamily="18" charset="0"/>
                <a:cs typeface="Times New Roman" panose="02020603050405020304" pitchFamily="18" charset="0"/>
              </a:rPr>
              <a:t>участников на местах в соответствии с 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рассадкой</a:t>
            </a:r>
            <a:endParaRPr lang="ru-RU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Ответственный 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до 10:00 по местному времени</a:t>
            </a:r>
          </a:p>
        </p:txBody>
      </p:sp>
    </p:spTree>
    <p:extLst>
      <p:ext uri="{BB962C8B-B14F-4D97-AF65-F5344CB8AC3E}">
        <p14:creationId xmlns:p14="http://schemas.microsoft.com/office/powerpoint/2010/main" xmlns="" val="235957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23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5" y="606274"/>
            <a:ext cx="5256584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Член ГЭК и Технический специалист</a:t>
            </a:r>
          </a:p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с 10:00 по местному времени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251269" y="4558466"/>
            <a:ext cx="3672407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2. Загрузка </a:t>
            </a:r>
            <a:r>
              <a:rPr lang="ru-RU" dirty="0"/>
              <a:t>ключа доступа к КИМ на рабочие места участников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240275" y="5242775"/>
            <a:ext cx="3672407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3. Активация </a:t>
            </a:r>
            <a:r>
              <a:rPr lang="ru-RU" dirty="0">
                <a:solidFill>
                  <a:schemeClr val="tx1"/>
                </a:solidFill>
              </a:rPr>
              <a:t>ключа доступа к КИМ </a:t>
            </a:r>
            <a:r>
              <a:rPr lang="ru-RU" dirty="0" err="1">
                <a:solidFill>
                  <a:schemeClr val="tx1"/>
                </a:solidFill>
              </a:rPr>
              <a:t>флеш</a:t>
            </a:r>
            <a:r>
              <a:rPr lang="ru-RU" dirty="0">
                <a:solidFill>
                  <a:schemeClr val="tx1"/>
                </a:solidFill>
              </a:rPr>
              <a:t>-картой Члена ГЭК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6173" y="4549844"/>
            <a:ext cx="3672407" cy="69293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Выдача и заполнение бланков регистрации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6172" y="5255353"/>
            <a:ext cx="3672407" cy="69293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Ожидание участниками очереди сдачи экзамена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933366" y="2699530"/>
            <a:ext cx="3239179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1. Скачивание ключа доступа к КИМ с Федерального портала</a:t>
            </a:r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6173" y="3856913"/>
            <a:ext cx="3672407" cy="69293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Инструктаж участников экзамена</a:t>
            </a:r>
          </a:p>
        </p:txBody>
      </p:sp>
    </p:spTree>
    <p:extLst>
      <p:ext uri="{BB962C8B-B14F-4D97-AF65-F5344CB8AC3E}">
        <p14:creationId xmlns:p14="http://schemas.microsoft.com/office/powerpoint/2010/main" xmlns="" val="93281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24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0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22265876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xmlns="" val="2368852818"/>
              </p:ext>
            </p:extLst>
          </p:nvPr>
        </p:nvGraphicFramePr>
        <p:xfrm>
          <a:off x="107503" y="3284984"/>
          <a:ext cx="7209481" cy="325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1" name="Скругленный прямоугольник 20"/>
          <p:cNvSpPr/>
          <p:nvPr/>
        </p:nvSpPr>
        <p:spPr>
          <a:xfrm>
            <a:off x="7602389" y="3356992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Член ГЭК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602390" y="4466828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Технический специалист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602389" y="5445224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Член ГЭК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Технический специалист, Член ГЭК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начиная с 10:00 по местному времени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7323038" y="3602732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7323037" y="4719603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7323036" y="5697999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62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25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0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60471577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3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Подготовка к экзамену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 в аудиториях подготовки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начиная с 10:00 по местному времени</a:t>
            </a: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xmlns="" val="231146407"/>
              </p:ext>
            </p:extLst>
          </p:nvPr>
        </p:nvGraphicFramePr>
        <p:xfrm>
          <a:off x="107503" y="3284984"/>
          <a:ext cx="7209481" cy="325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7" name="Скругленный прямоугольник 16"/>
          <p:cNvSpPr/>
          <p:nvPr/>
        </p:nvSpPr>
        <p:spPr>
          <a:xfrm>
            <a:off x="7589897" y="3356992"/>
            <a:ext cx="1296144" cy="45863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7310546" y="3563600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7310545" y="4327217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кругленный прямоугольник 31"/>
          <p:cNvSpPr/>
          <p:nvPr/>
        </p:nvSpPr>
        <p:spPr>
          <a:xfrm>
            <a:off x="7603109" y="5661248"/>
            <a:ext cx="1296144" cy="45863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Участник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H="1">
            <a:off x="7323756" y="5868603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7589897" y="4120609"/>
            <a:ext cx="1296144" cy="45863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H="1">
            <a:off x="7323757" y="5120015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7603110" y="4913407"/>
            <a:ext cx="1296144" cy="45863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Участник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2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26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45170316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4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Проведение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7504" y="2707650"/>
            <a:ext cx="8928992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Особенности перемещения участников между аудиториями подготовки и </a:t>
            </a: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проведения: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4650" y="3347120"/>
            <a:ext cx="8869837" cy="286232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В аудиторию проведения участник берет: 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бланк регистрации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 и 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конверт 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ИК, паспорт</a:t>
            </a:r>
            <a:endParaRPr lang="ru-RU" sz="2000" b="1" i="1" dirty="0" smtClean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Участника </a:t>
            </a:r>
            <a:r>
              <a:rPr lang="ru-RU" sz="2000" b="1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переводят организаторы вне аудитории</a:t>
            </a: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, в соответствии с результатами рассадки (участники распределяются по местам в аудиториях подготовки и проведения)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Новая очередь участников переводится в аудитории проведения, только после того, как сдача экзамена завершится на всех рабочих местах в аудитории</a:t>
            </a:r>
          </a:p>
        </p:txBody>
      </p:sp>
    </p:spTree>
    <p:extLst>
      <p:ext uri="{BB962C8B-B14F-4D97-AF65-F5344CB8AC3E}">
        <p14:creationId xmlns:p14="http://schemas.microsoft.com/office/powerpoint/2010/main" xmlns="" val="213242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Picture 4" descr="C:\Users\esafronov\Desktop\ser.jp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107504" y="6560222"/>
            <a:ext cx="2672845" cy="181145"/>
          </a:xfrm>
          <a:prstGeom prst="rect">
            <a:avLst/>
          </a:prstGeom>
          <a:noFill/>
        </p:spPr>
      </p:pic>
      <p:pic>
        <p:nvPicPr>
          <p:cNvPr id="7" name="Picture 5" descr="C:\Users\esafronov\Desktop\p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560222"/>
            <a:ext cx="6264696" cy="181145"/>
          </a:xfrm>
          <a:prstGeom prst="rect">
            <a:avLst/>
          </a:prstGeom>
          <a:noFill/>
        </p:spPr>
      </p:pic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27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5" y="606274"/>
            <a:ext cx="5256583" cy="8463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Организатор аудитории проведения</a:t>
            </a:r>
          </a:p>
          <a:p>
            <a:pPr algn="just">
              <a:spcBef>
                <a:spcPts val="600"/>
              </a:spcBef>
            </a:pP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до 2 часов </a:t>
            </a: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(30 </a:t>
            </a:r>
            <a:r>
              <a:rPr lang="ru-RU" sz="2200" b="1" dirty="0">
                <a:solidFill>
                  <a:srgbClr val="0070C0"/>
                </a:solidFill>
                <a:latin typeface="Cambria" pitchFamily="18" charset="0"/>
              </a:rPr>
              <a:t>минут на участника)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1703" y="5076096"/>
            <a:ext cx="340765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Прослушивание аудиозаписи своих ответов участником</a:t>
            </a:r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09" y="5760405"/>
            <a:ext cx="340765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Переход к сдаче следующего экзамена (или завершение сдачи)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4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Проведение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1703" y="4393019"/>
            <a:ext cx="340765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Подготовка и ответ на задания КИМ</a:t>
            </a:r>
            <a:endParaRPr lang="ru-RU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2221" y="3700088"/>
            <a:ext cx="340765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Инициация сдачи экзамена в ПО организатором</a:t>
            </a:r>
            <a:endParaRPr lang="ru-RU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1702" y="2866511"/>
            <a:ext cx="3407651" cy="83357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Контроль соответствия номера бланка регистрации, а также номера КИМ</a:t>
            </a:r>
            <a:endParaRPr lang="ru-RU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12221" y="2173580"/>
            <a:ext cx="3407651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Ввод номера бланка регистрации в ПО участником</a:t>
            </a:r>
            <a:endParaRPr lang="ru-RU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11701" y="1354342"/>
            <a:ext cx="3407651" cy="81923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Размещение участников на рабочих местах в соответствии с рассадкой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5254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4" descr="C:\Users\esafronov\Desktop\ser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107504" y="6560222"/>
            <a:ext cx="2672845" cy="181145"/>
          </a:xfrm>
          <a:prstGeom prst="rect">
            <a:avLst/>
          </a:prstGeom>
          <a:noFill/>
        </p:spPr>
      </p:pic>
      <p:pic>
        <p:nvPicPr>
          <p:cNvPr id="23" name="Picture 5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560222"/>
            <a:ext cx="6264696" cy="181145"/>
          </a:xfrm>
          <a:prstGeom prst="rect">
            <a:avLst/>
          </a:prstGeom>
          <a:noFill/>
        </p:spPr>
      </p:pic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28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8317502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813204802"/>
              </p:ext>
            </p:extLst>
          </p:nvPr>
        </p:nvGraphicFramePr>
        <p:xfrm>
          <a:off x="107503" y="3284984"/>
          <a:ext cx="7209481" cy="325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4" name="Скругленный прямоугольник 13"/>
          <p:cNvSpPr/>
          <p:nvPr/>
        </p:nvSpPr>
        <p:spPr>
          <a:xfrm>
            <a:off x="7596337" y="3284984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7316986" y="3537012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7316985" y="5121188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7596337" y="4869160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Участник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7316985" y="5919727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7596338" y="5667699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 в аудиториях проведения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Cambria" panose="02040503050406030204" pitchFamily="18" charset="0"/>
              </a:rPr>
              <a:t>до 2 часов (до 30 минут на участника)</a:t>
            </a:r>
            <a:endParaRPr lang="ru-RU" sz="22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7316985" y="4329100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7596338" y="4077072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4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Проведение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13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4" descr="C:\Users\esafronov\Desktop\ser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107504" y="6560222"/>
            <a:ext cx="2672845" cy="181145"/>
          </a:xfrm>
          <a:prstGeom prst="rect">
            <a:avLst/>
          </a:prstGeom>
          <a:noFill/>
        </p:spPr>
      </p:pic>
      <p:pic>
        <p:nvPicPr>
          <p:cNvPr id="23" name="Picture 5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560222"/>
            <a:ext cx="6264696" cy="181145"/>
          </a:xfrm>
          <a:prstGeom prst="rect">
            <a:avLst/>
          </a:prstGeom>
          <a:noFill/>
        </p:spPr>
      </p:pic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29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4266875886"/>
              </p:ext>
            </p:extLst>
          </p:nvPr>
        </p:nvGraphicFramePr>
        <p:xfrm>
          <a:off x="107503" y="3284984"/>
          <a:ext cx="7209481" cy="325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15" name="Прямая со стрелкой 14"/>
          <p:cNvCxnSpPr/>
          <p:nvPr/>
        </p:nvCxnSpPr>
        <p:spPr>
          <a:xfrm flipH="1">
            <a:off x="7316985" y="3537012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7316984" y="4329100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7596336" y="5661248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7316983" y="5914023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7596336" y="4077072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Участник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7316984" y="5116785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26"/>
          <p:cNvSpPr/>
          <p:nvPr/>
        </p:nvSpPr>
        <p:spPr>
          <a:xfrm>
            <a:off x="7596335" y="4864757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Участник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596337" y="3284984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1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50083735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4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Проведение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 в аудиториях проведения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Cambria" panose="02040503050406030204" pitchFamily="18" charset="0"/>
              </a:rPr>
              <a:t>до 2 часов (до 30 минут на участника)</a:t>
            </a:r>
            <a:endParaRPr lang="ru-RU" sz="22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23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rgbClr val="0070C0"/>
                </a:solidFill>
              </a:rPr>
              <a:t>Подготовка и ответ на задания в аудитории </a:t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проведения экзамена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87313" lvl="2" indent="0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1.На рабочем месте : Участник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вводит номер своего бланка регистрации в ПО рабочего места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участника.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87313" lvl="2" indent="0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2.Организатор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 аудитории проведения сверяет номер бланка регистрации, введенный участником в ПО, и на бумажном бланке регистрации, а также номер КИМ на конверте ИК, и в интерфейсе ПО.</a:t>
            </a:r>
          </a:p>
          <a:p>
            <a:pPr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3.После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чего инициирует начало экзамена (вводит код активации экзамена, код предварительно выдается техническим специалистом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4.Участник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произносит номер КИМ на русском языке (данный номер отображается в ПО) и проверяет качество аудиозаписи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5.В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случае плохого качества записи в аудиторию вызывается технический специалист для устранения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неполадок.</a:t>
            </a:r>
          </a:p>
          <a:p>
            <a:pPr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6.После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подтверждения качества записи автоматически начинается сдача экзамена: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2099" y="142852"/>
            <a:ext cx="1981901" cy="21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Подготовка и ответ на задания в аудитории </a:t>
            </a:r>
            <a:b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проведения экзамена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1.Участнику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отображается текст задания,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приступает к подготовке ответа,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этом в интерфейсе ПО отображается время, оставшееся до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окончания подготовки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истечении времени подготовки автоматически открывается страница записи ответа на задание и начинается запись ответа, при этом выводится время, оставшееся до окончания ответа,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истечении времени ответа выполняется автоматический переход к следующему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заданию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может: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самостоятельно «листать» задания,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досрочно начать ответ (до истечения времени подготовки: 1,5 мин.),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 может: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досрочно закончить запись ответа (до истечения времени ответа: 1,5-2 мин.).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2264" y="0"/>
            <a:ext cx="1981901" cy="21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Завершение записи ответа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1.После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завершения записи ответа на последнее задание </a:t>
            </a:r>
            <a:endParaRPr lang="ru-RU" sz="29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участника есть возможность прослушать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запись</a:t>
            </a:r>
          </a:p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своих ответов.</a:t>
            </a:r>
          </a:p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2.Участник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расписывается в ведомости сдачи экзамена и покидает аудиторию проведения.</a:t>
            </a:r>
          </a:p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3.Организатор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аудитории проведения завершает в ПО рабочего места участника сдачу экзамена участником (инициируется экзамен следующего участника, либо экзамен на рабочем месте завершается).</a:t>
            </a:r>
          </a:p>
          <a:p>
            <a:pPr marL="0" lvl="2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4.Далее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приглашается следующая группа участников или сдача экзамена в аудитории завершается.</a:t>
            </a:r>
          </a:p>
          <a:p>
            <a:pPr marL="0" indent="0">
              <a:buNone/>
            </a:pP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5.Если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аудитории проведения установлено несколько рабочих мест участников, то следующая группа участников приглашается в аудиторию только после того, как сдача экзамена закончится на всех рабочих местах.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6.При </a:t>
            </a:r>
            <a:r>
              <a:rPr lang="ru-RU" sz="29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этом участник, закончивший сдачу экзамена, может покинуть аудиторию проведения, не дожидаясь завершения экзамена на всех рабочих местах в аудитории.</a:t>
            </a:r>
          </a:p>
          <a:p>
            <a:pPr marL="0" indent="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9454" y="0"/>
            <a:ext cx="1981901" cy="212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/>
          <p:cNvSpPr/>
          <p:nvPr/>
        </p:nvSpPr>
        <p:spPr>
          <a:xfrm>
            <a:off x="5364088" y="765845"/>
            <a:ext cx="3672408" cy="561548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3419872" y="3212976"/>
            <a:ext cx="5616624" cy="324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3539" y="1444913"/>
            <a:ext cx="3098301" cy="5008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33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1692915"/>
            <a:ext cx="2390952" cy="17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179" y="1587340"/>
            <a:ext cx="2012090" cy="1116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9571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50" y="3959221"/>
            <a:ext cx="2390952" cy="174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5479" y="1029467"/>
            <a:ext cx="288918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8476" y="3861048"/>
            <a:ext cx="2503112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962089"/>
            <a:ext cx="591390" cy="39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4793" y="3261715"/>
            <a:ext cx="612068" cy="43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07503" y="814024"/>
            <a:ext cx="5688633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Технический специалист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-20964" y="4517031"/>
            <a:ext cx="3440835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  <a:r>
              <a:rPr lang="ru-RU" dirty="0" smtClean="0"/>
              <a:t>. Экспорт аудиозаписей ответов на </a:t>
            </a:r>
            <a:r>
              <a:rPr lang="ru-RU" dirty="0" err="1" smtClean="0"/>
              <a:t>флеш</a:t>
            </a:r>
            <a:r>
              <a:rPr lang="ru-RU" dirty="0" smtClean="0"/>
              <a:t>-носители</a:t>
            </a:r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-31958" y="5201340"/>
            <a:ext cx="3440835" cy="6929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  <a:r>
              <a:rPr lang="ru-RU" dirty="0" smtClean="0">
                <a:solidFill>
                  <a:schemeClr val="tx1"/>
                </a:solidFill>
              </a:rPr>
              <a:t>. Печать сопроводительных бланков к </a:t>
            </a:r>
            <a:r>
              <a:rPr lang="ru-RU" dirty="0" err="1" smtClean="0">
                <a:solidFill>
                  <a:schemeClr val="tx1"/>
                </a:solidFill>
              </a:rPr>
              <a:t>флеш</a:t>
            </a:r>
            <a:r>
              <a:rPr lang="ru-RU" dirty="0" smtClean="0">
                <a:solidFill>
                  <a:schemeClr val="tx1"/>
                </a:solidFill>
              </a:rPr>
              <a:t>-носителям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650079" y="2669696"/>
            <a:ext cx="3672407" cy="692931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2. Печать сопроводительных бланков к </a:t>
            </a:r>
            <a:r>
              <a:rPr lang="ru-RU" dirty="0" err="1">
                <a:solidFill>
                  <a:schemeClr val="tx1"/>
                </a:solidFill>
              </a:rPr>
              <a:t>флеш</a:t>
            </a:r>
            <a:r>
              <a:rPr lang="ru-RU" dirty="0">
                <a:solidFill>
                  <a:schemeClr val="tx1"/>
                </a:solidFill>
              </a:rPr>
              <a:t>-носителям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5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Завершение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623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34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graphicFrame>
        <p:nvGraphicFramePr>
          <p:cNvPr id="1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1525886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2484819525"/>
              </p:ext>
            </p:extLst>
          </p:nvPr>
        </p:nvGraphicFramePr>
        <p:xfrm>
          <a:off x="107503" y="3284984"/>
          <a:ext cx="7209481" cy="325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5" name="Прямая со стрелкой 14"/>
          <p:cNvCxnSpPr/>
          <p:nvPr/>
        </p:nvCxnSpPr>
        <p:spPr>
          <a:xfrm flipH="1">
            <a:off x="7315431" y="3609020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7325072" y="4689140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7604424" y="4437112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Технический специалист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7315432" y="5697252"/>
            <a:ext cx="2793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26"/>
          <p:cNvSpPr/>
          <p:nvPr/>
        </p:nvSpPr>
        <p:spPr>
          <a:xfrm>
            <a:off x="7594783" y="5445224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Технический специалист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594783" y="3356992"/>
            <a:ext cx="1296144" cy="50405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Организатор</a:t>
            </a:r>
            <a:endParaRPr lang="ru-RU" sz="14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276872"/>
            <a:ext cx="8928992" cy="72008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Исполнитель: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Организаторы, Технический специалист</a:t>
            </a:r>
          </a:p>
          <a:p>
            <a:pPr>
              <a:buNone/>
            </a:pPr>
            <a:r>
              <a:rPr lang="ru-RU" sz="2200" b="1" i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Период выполнения:</a:t>
            </a:r>
            <a:r>
              <a:rPr lang="ru-RU" sz="2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 после выхода участников из аудиторий ППЭ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5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Завершение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9992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35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07504" y="2255425"/>
            <a:ext cx="8928992" cy="16466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По сравнению со стандартной технологией в РЦОИ передаются: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Аудиозаписи ответов на </a:t>
            </a:r>
            <a:r>
              <a:rPr lang="ru-RU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-носителях </a:t>
            </a:r>
            <a:endParaRPr lang="ru-RU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Компакт-диски с электронными КИМ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Протоколы к </a:t>
            </a:r>
            <a:r>
              <a:rPr lang="ru-RU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флеш</a:t>
            </a:r>
            <a:r>
              <a:rPr lang="ru-RU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-носителям с аудиозаписями ответов участников</a:t>
            </a: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91400190"/>
              </p:ext>
            </p:extLst>
          </p:nvPr>
        </p:nvGraphicFramePr>
        <p:xfrm>
          <a:off x="251520" y="495003"/>
          <a:ext cx="8640960" cy="1781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7504" y="2215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II.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5</a:t>
            </a:r>
            <a:r>
              <a:rPr lang="en-US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.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Завершение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pic>
        <p:nvPicPr>
          <p:cNvPr id="13" name="Picture 4" descr="C:\Users\adeynichenko\Desktop\УСКОМ 2014\Презентация по технологии для обучающего семинара\картинки\usb_999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7058" y="4321560"/>
            <a:ext cx="1188132" cy="11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954937" y="5556763"/>
            <a:ext cx="169237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err="1" smtClean="0">
                <a:latin typeface="Verdana" pitchFamily="34" charset="0"/>
                <a:cs typeface="Times New Roman" pitchFamily="18" charset="0"/>
              </a:rPr>
              <a:t>Флеш</a:t>
            </a: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-носители с аудиозаписями ответов</a:t>
            </a:r>
          </a:p>
        </p:txBody>
      </p:sp>
      <p:pic>
        <p:nvPicPr>
          <p:cNvPr id="15" name="Picture 3" descr="C:\Users\adeynichenko\Desktop\УСКОМ 2014\Презентация по технологии для обучающего семинара\картинки\1412353949_C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0256" y="429049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827471" y="5618010"/>
            <a:ext cx="18447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Компакт-диски </a:t>
            </a:r>
            <a:r>
              <a:rPr lang="ru-RU" sz="1300" b="1" dirty="0">
                <a:latin typeface="Verdana" pitchFamily="34" charset="0"/>
                <a:cs typeface="Times New Roman" pitchFamily="18" charset="0"/>
              </a:rPr>
              <a:t>с электронными КИМ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54979" y="4156753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" name="Picture 2" descr="C:\Users\adeynichenko\Desktop\УСКОМ 2014\Презентация по технологии для обучающего семинара\картинки\1412376534_type-list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9049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255293" y="5618010"/>
            <a:ext cx="169237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300" b="1" dirty="0" smtClean="0">
                <a:latin typeface="Verdana" pitchFamily="34" charset="0"/>
                <a:cs typeface="Times New Roman" pitchFamily="18" charset="0"/>
              </a:rPr>
              <a:t>Протоколы к носителям с аудиозаписями</a:t>
            </a:r>
          </a:p>
        </p:txBody>
      </p:sp>
    </p:spTree>
    <p:extLst>
      <p:ext uri="{BB962C8B-B14F-4D97-AF65-F5344CB8AC3E}">
        <p14:creationId xmlns:p14="http://schemas.microsoft.com/office/powerpoint/2010/main" xmlns="" val="160521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36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2" name="Picture 3" descr="C:\Users\esafronov\Desktop\p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7504" y="78037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Процедуры подготовки и проведения устного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2876927"/>
            <a:ext cx="8928992" cy="4308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2200" b="1" dirty="0" smtClean="0">
                <a:solidFill>
                  <a:srgbClr val="0070C0"/>
                </a:solidFill>
                <a:latin typeface="Cambria" pitchFamily="18" charset="0"/>
              </a:rPr>
              <a:t>Особенности обработки результатов устного экзамена:</a:t>
            </a:r>
            <a:endParaRPr lang="ru-RU" sz="2200" b="1" dirty="0">
              <a:solidFill>
                <a:srgbClr val="0070C0"/>
              </a:solidFill>
              <a:latin typeface="Cambr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504" y="3486920"/>
            <a:ext cx="8869837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Выполняется загрузка и обработка аудиозаписей ответов участников</a:t>
            </a:r>
          </a:p>
          <a:p>
            <a:pPr marL="357188" lvl="2" indent="-342900" algn="just">
              <a:spcBef>
                <a:spcPts val="60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Экспертиза аудиозаписей ответов проводится средствами специализированного ПО на подготовленных рабочих станциях с наушниками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2125102083"/>
              </p:ext>
            </p:extLst>
          </p:nvPr>
        </p:nvGraphicFramePr>
        <p:xfrm>
          <a:off x="107504" y="908720"/>
          <a:ext cx="8928484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63409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43391" y="6573853"/>
            <a:ext cx="2352146" cy="145213"/>
          </a:xfrm>
        </p:spPr>
        <p:txBody>
          <a:bodyPr/>
          <a:lstStyle/>
          <a:p>
            <a:fld id="{B1CE1BC5-3012-4DAD-88BA-CDCD47E0AA43}" type="slidenum">
              <a:rPr lang="ru-RU" sz="1400" b="1" smtClean="0">
                <a:solidFill>
                  <a:schemeClr val="bg1"/>
                </a:solidFill>
              </a:rPr>
              <a:pPr/>
              <a:t>37</a:t>
            </a:fld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25" name="Picture 3" descr="C:\Users\esafronov\Desktop\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256584" cy="548301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107504" y="107921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Дополнительное обеспечение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РЦОИ для </a:t>
            </a:r>
            <a:r>
              <a:rPr lang="ru-RU" sz="1600" b="1" dirty="0" smtClean="0">
                <a:solidFill>
                  <a:schemeClr val="bg1"/>
                </a:solidFill>
                <a:latin typeface="Cambria" pitchFamily="18" charset="0"/>
                <a:cs typeface="Calibri" pitchFamily="34" charset="0"/>
              </a:rPr>
              <a:t>проведения устного экзамена</a:t>
            </a:r>
            <a:endParaRPr lang="ru-RU" sz="1600" b="1" dirty="0">
              <a:solidFill>
                <a:schemeClr val="bg1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24" y="741132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Техническое обеспечение </a:t>
            </a: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РЦОИ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02" y="4005064"/>
            <a:ext cx="890935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Кадровое обеспечение </a:t>
            </a:r>
            <a:r>
              <a:rPr lang="ru-RU" sz="3200" b="1" dirty="0" smtClean="0">
                <a:solidFill>
                  <a:srgbClr val="0070C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РЦОИ</a:t>
            </a:r>
            <a:endParaRPr lang="ru-RU" sz="3200" b="1" dirty="0">
              <a:solidFill>
                <a:srgbClr val="0070C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160203" y="3717032"/>
            <a:ext cx="88144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3797751" y="4829640"/>
            <a:ext cx="3126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Эксперты проверки устных ответов</a:t>
            </a:r>
          </a:p>
          <a:p>
            <a:pPr fontAlgn="auto">
              <a:spcAft>
                <a:spcPts val="0"/>
              </a:spcAft>
              <a:defRPr/>
            </a:pPr>
            <a:endParaRPr lang="ru-RU" sz="1400" b="1" dirty="0">
              <a:latin typeface="Verdana" pitchFamily="34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Квалификационные требования: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пользователь компьютера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7441" y="4589839"/>
            <a:ext cx="1673756" cy="1673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4" cstate="print"/>
          <a:srcRect b="6952"/>
          <a:stretch>
            <a:fillRect/>
          </a:stretch>
        </p:blipFill>
        <p:spPr bwMode="auto">
          <a:xfrm>
            <a:off x="1619672" y="1325907"/>
            <a:ext cx="1526311" cy="1420207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1029141" y="2725061"/>
            <a:ext cx="27073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Рабочие станции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400" b="1" dirty="0">
                <a:latin typeface="Verdana" pitchFamily="34" charset="0"/>
                <a:cs typeface="Times New Roman" pitchFamily="18" charset="0"/>
              </a:rPr>
              <a:t>д</a:t>
            </a: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ля проверки ответов</a:t>
            </a:r>
          </a:p>
        </p:txBody>
      </p:sp>
      <p:pic>
        <p:nvPicPr>
          <p:cNvPr id="33" name="Picture 5" descr="C:\Users\adeynichenko\Desktop\УСКОМ 2014\Презентация по технологии для обучающего семинара\картинки\headphones_296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4148" y="1346957"/>
            <a:ext cx="1378104" cy="137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Прямоугольник 36"/>
          <p:cNvSpPr/>
          <p:nvPr/>
        </p:nvSpPr>
        <p:spPr>
          <a:xfrm>
            <a:off x="5618741" y="2758412"/>
            <a:ext cx="1948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b="1" dirty="0" smtClean="0">
                <a:latin typeface="Verdana" pitchFamily="34" charset="0"/>
                <a:cs typeface="Times New Roman" pitchFamily="18" charset="0"/>
              </a:rPr>
              <a:t>Наушники</a:t>
            </a:r>
          </a:p>
        </p:txBody>
      </p:sp>
      <p:sp>
        <p:nvSpPr>
          <p:cNvPr id="38" name="Плюс 37"/>
          <p:cNvSpPr/>
          <p:nvPr/>
        </p:nvSpPr>
        <p:spPr>
          <a:xfrm>
            <a:off x="3904813" y="1493075"/>
            <a:ext cx="1219779" cy="1072777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89580" y="3305172"/>
            <a:ext cx="88144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rgbClr val="0070C0"/>
                </a:solidFill>
                <a:latin typeface="Verdana" pitchFamily="34" charset="0"/>
                <a:cs typeface="Times New Roman" pitchFamily="18" charset="0"/>
              </a:rPr>
              <a:t>подключение к защищенной сети не обязательно</a:t>
            </a:r>
          </a:p>
        </p:txBody>
      </p:sp>
    </p:spTree>
    <p:extLst>
      <p:ext uri="{BB962C8B-B14F-4D97-AF65-F5344CB8AC3E}">
        <p14:creationId xmlns:p14="http://schemas.microsoft.com/office/powerpoint/2010/main" xmlns="" val="255773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Контактная информация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Заведующий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РЦОИ </a:t>
            </a:r>
          </a:p>
          <a:p>
            <a:pPr marL="109728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Дзюбина Светлана Викторовна</a:t>
            </a:r>
          </a:p>
          <a:p>
            <a:pPr marL="109728" indent="0"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	</a:t>
            </a:r>
            <a:r>
              <a:rPr lang="ru-RU" dirty="0" smtClean="0">
                <a:solidFill>
                  <a:srgbClr val="FF0000"/>
                </a:solidFill>
              </a:rPr>
              <a:t>8(3467)363987, </a:t>
            </a:r>
            <a:r>
              <a:rPr lang="ru-RU" dirty="0" smtClean="0">
                <a:solidFill>
                  <a:srgbClr val="FF0000"/>
                </a:solidFill>
              </a:rPr>
              <a:t>8(912)510-54-71</a:t>
            </a:r>
          </a:p>
          <a:p>
            <a:pPr marL="109728" indent="0"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Начальник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отдела организационно-       технического  обеспечения и обработки информации </a:t>
            </a:r>
          </a:p>
          <a:p>
            <a:pPr marL="109728" indent="0"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Яковенко Дмитрий Владимирович</a:t>
            </a:r>
          </a:p>
          <a:p>
            <a:pPr marL="109728" indent="0"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	</a:t>
            </a:r>
            <a:r>
              <a:rPr lang="ru-RU" dirty="0" smtClean="0">
                <a:solidFill>
                  <a:srgbClr val="FF0000"/>
                </a:solidFill>
              </a:rPr>
              <a:t>8(3467)36-45-04, 8(912)510-52-77 </a:t>
            </a:r>
          </a:p>
          <a:p>
            <a:pPr marL="109728" indent="0">
              <a:buNone/>
            </a:pPr>
            <a:endParaRPr lang="ru-RU" sz="1600" dirty="0" smtClean="0">
              <a:solidFill>
                <a:schemeClr val="accent4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11926</TotalTime>
  <Words>2368</Words>
  <Application>Microsoft Office PowerPoint</Application>
  <PresentationFormat>Экран (4:3)</PresentationFormat>
  <Paragraphs>479</Paragraphs>
  <Slides>38</Slides>
  <Notes>20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Слайд 1</vt:lpstr>
      <vt:lpstr>План-график подготовки и проведения апробации</vt:lpstr>
      <vt:lpstr>Слайд 3</vt:lpstr>
      <vt:lpstr>Длительность экзамена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Подготовка и ответ на задания в аудитории  проведения экзамена</vt:lpstr>
      <vt:lpstr>Подготовка и ответ на задания в аудитории  проведения экзамена</vt:lpstr>
      <vt:lpstr>Завершение записи ответа</vt:lpstr>
      <vt:lpstr>Слайд 33</vt:lpstr>
      <vt:lpstr>Слайд 34</vt:lpstr>
      <vt:lpstr>Слайд 35</vt:lpstr>
      <vt:lpstr>Слайд 36</vt:lpstr>
      <vt:lpstr>Слайд 37</vt:lpstr>
      <vt:lpstr>Контактная информация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Игнатьев Александр</dc:creator>
  <cp:lastModifiedBy>DzyubinaSV</cp:lastModifiedBy>
  <cp:revision>726</cp:revision>
  <cp:lastPrinted>2012-12-07T09:00:56Z</cp:lastPrinted>
  <dcterms:created xsi:type="dcterms:W3CDTF">2012-05-14T08:54:52Z</dcterms:created>
  <dcterms:modified xsi:type="dcterms:W3CDTF">2015-02-12T14:47:32Z</dcterms:modified>
</cp:coreProperties>
</file>